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8"/>
  </p:notesMasterIdLst>
  <p:sldIdLst>
    <p:sldId id="280" r:id="rId2"/>
    <p:sldId id="258" r:id="rId3"/>
    <p:sldId id="271" r:id="rId4"/>
    <p:sldId id="274" r:id="rId5"/>
    <p:sldId id="282" r:id="rId6"/>
    <p:sldId id="272" r:id="rId7"/>
    <p:sldId id="286" r:id="rId8"/>
    <p:sldId id="268" r:id="rId9"/>
    <p:sldId id="283" r:id="rId10"/>
    <p:sldId id="284" r:id="rId11"/>
    <p:sldId id="276" r:id="rId12"/>
    <p:sldId id="277" r:id="rId13"/>
    <p:sldId id="279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81" r:id="rId2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C42"/>
    <a:srgbClr val="7AC1B2"/>
    <a:srgbClr val="2B5474"/>
    <a:srgbClr val="F3BA4F"/>
    <a:srgbClr val="4472C4"/>
    <a:srgbClr val="C0C0C0"/>
    <a:srgbClr val="BF9259"/>
    <a:srgbClr val="DABF9E"/>
    <a:srgbClr val="FFCC66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A4BE15-D9E0-9F4B-8D51-D80BA597AA06}" v="44" dt="2021-10-27T13:38:58.5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37"/>
    <p:restoredTop sz="94681"/>
  </p:normalViewPr>
  <p:slideViewPr>
    <p:cSldViewPr snapToGrid="0">
      <p:cViewPr varScale="1">
        <p:scale>
          <a:sx n="114" d="100"/>
          <a:sy n="114" d="100"/>
        </p:scale>
        <p:origin x="10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eative" userId="b33dffd5-0ae0-4d70-9f5d-daedd005106c" providerId="ADAL" clId="{D32774DD-7CBC-354E-B5E4-6B8F6819B2AF}"/>
    <pc:docChg chg="modSld">
      <pc:chgData name="Creative" userId="b33dffd5-0ae0-4d70-9f5d-daedd005106c" providerId="ADAL" clId="{D32774DD-7CBC-354E-B5E4-6B8F6819B2AF}" dt="2021-10-19T11:32:19.793" v="6"/>
      <pc:docMkLst>
        <pc:docMk/>
      </pc:docMkLst>
      <pc:sldChg chg="addSp modSp mod modAnim">
        <pc:chgData name="Creative" userId="b33dffd5-0ae0-4d70-9f5d-daedd005106c" providerId="ADAL" clId="{D32774DD-7CBC-354E-B5E4-6B8F6819B2AF}" dt="2021-10-19T11:32:19.793" v="6"/>
        <pc:sldMkLst>
          <pc:docMk/>
          <pc:sldMk cId="777458238" sldId="272"/>
        </pc:sldMkLst>
        <pc:picChg chg="add mod">
          <ac:chgData name="Creative" userId="b33dffd5-0ae0-4d70-9f5d-daedd005106c" providerId="ADAL" clId="{D32774DD-7CBC-354E-B5E4-6B8F6819B2AF}" dt="2021-10-19T11:30:40.271" v="3" actId="1076"/>
          <ac:picMkLst>
            <pc:docMk/>
            <pc:sldMk cId="777458238" sldId="272"/>
            <ac:picMk id="2" creationId="{89B76998-F6FD-674A-B946-9FF8F307F589}"/>
          </ac:picMkLst>
        </pc:picChg>
      </pc:sldChg>
    </pc:docChg>
  </pc:docChgLst>
  <pc:docChgLst>
    <pc:chgData name="Creative" userId="b33dffd5-0ae0-4d70-9f5d-daedd005106c" providerId="ADAL" clId="{5DA22650-A829-C94F-B610-5176A18CFB11}"/>
    <pc:docChg chg="undo custSel addSld delSld modSld">
      <pc:chgData name="Creative" userId="b33dffd5-0ae0-4d70-9f5d-daedd005106c" providerId="ADAL" clId="{5DA22650-A829-C94F-B610-5176A18CFB11}" dt="2021-10-04T09:36:31.525" v="194" actId="20577"/>
      <pc:docMkLst>
        <pc:docMk/>
      </pc:docMkLst>
      <pc:sldChg chg="addSp delSp modSp mod">
        <pc:chgData name="Creative" userId="b33dffd5-0ae0-4d70-9f5d-daedd005106c" providerId="ADAL" clId="{5DA22650-A829-C94F-B610-5176A18CFB11}" dt="2021-09-24T14:11:45.782" v="10" actId="1076"/>
        <pc:sldMkLst>
          <pc:docMk/>
          <pc:sldMk cId="257170257" sldId="258"/>
        </pc:sldMkLst>
        <pc:spChg chg="mod">
          <ac:chgData name="Creative" userId="b33dffd5-0ae0-4d70-9f5d-daedd005106c" providerId="ADAL" clId="{5DA22650-A829-C94F-B610-5176A18CFB11}" dt="2021-09-24T14:11:45.782" v="10" actId="1076"/>
          <ac:spMkLst>
            <pc:docMk/>
            <pc:sldMk cId="257170257" sldId="258"/>
            <ac:spMk id="10" creationId="{E442942E-5BB6-4C14-BA09-68EF30907F58}"/>
          </ac:spMkLst>
        </pc:spChg>
        <pc:picChg chg="del">
          <ac:chgData name="Creative" userId="b33dffd5-0ae0-4d70-9f5d-daedd005106c" providerId="ADAL" clId="{5DA22650-A829-C94F-B610-5176A18CFB11}" dt="2021-09-24T14:11:30.897" v="7" actId="478"/>
          <ac:picMkLst>
            <pc:docMk/>
            <pc:sldMk cId="257170257" sldId="258"/>
            <ac:picMk id="3" creationId="{0D7F1038-0CCF-466E-A0AB-D36F14E2DAB8}"/>
          </ac:picMkLst>
        </pc:picChg>
        <pc:picChg chg="add mod">
          <ac:chgData name="Creative" userId="b33dffd5-0ae0-4d70-9f5d-daedd005106c" providerId="ADAL" clId="{5DA22650-A829-C94F-B610-5176A18CFB11}" dt="2021-09-24T14:11:42.769" v="9" actId="1076"/>
          <ac:picMkLst>
            <pc:docMk/>
            <pc:sldMk cId="257170257" sldId="258"/>
            <ac:picMk id="5" creationId="{20984106-17C5-EF4D-9D8B-7A0AB543549B}"/>
          </ac:picMkLst>
        </pc:picChg>
      </pc:sldChg>
      <pc:sldChg chg="addSp delSp modSp mod">
        <pc:chgData name="Creative" userId="b33dffd5-0ae0-4d70-9f5d-daedd005106c" providerId="ADAL" clId="{5DA22650-A829-C94F-B610-5176A18CFB11}" dt="2021-10-01T10:54:03.448" v="175" actId="1076"/>
        <pc:sldMkLst>
          <pc:docMk/>
          <pc:sldMk cId="3824525254" sldId="268"/>
        </pc:sldMkLst>
        <pc:spChg chg="mod">
          <ac:chgData name="Creative" userId="b33dffd5-0ae0-4d70-9f5d-daedd005106c" providerId="ADAL" clId="{5DA22650-A829-C94F-B610-5176A18CFB11}" dt="2021-10-01T10:54:03.448" v="175" actId="1076"/>
          <ac:spMkLst>
            <pc:docMk/>
            <pc:sldMk cId="3824525254" sldId="268"/>
            <ac:spMk id="15" creationId="{AADDC06E-D2E3-4674-BFFF-817C1607EFE0}"/>
          </ac:spMkLst>
        </pc:spChg>
        <pc:spChg chg="mod">
          <ac:chgData name="Creative" userId="b33dffd5-0ae0-4d70-9f5d-daedd005106c" providerId="ADAL" clId="{5DA22650-A829-C94F-B610-5176A18CFB11}" dt="2021-10-01T10:53:04.981" v="168" actId="1036"/>
          <ac:spMkLst>
            <pc:docMk/>
            <pc:sldMk cId="3824525254" sldId="268"/>
            <ac:spMk id="16" creationId="{E1BC44AE-B291-47EC-9E64-3B5A52FA5172}"/>
          </ac:spMkLst>
        </pc:spChg>
        <pc:picChg chg="add mod">
          <ac:chgData name="Creative" userId="b33dffd5-0ae0-4d70-9f5d-daedd005106c" providerId="ADAL" clId="{5DA22650-A829-C94F-B610-5176A18CFB11}" dt="2021-09-24T14:14:26.202" v="35" actId="1076"/>
          <ac:picMkLst>
            <pc:docMk/>
            <pc:sldMk cId="3824525254" sldId="268"/>
            <ac:picMk id="2" creationId="{183A7803-8EA6-4247-8E92-CB95C37E2A97}"/>
          </ac:picMkLst>
        </pc:picChg>
        <pc:picChg chg="del mod">
          <ac:chgData name="Creative" userId="b33dffd5-0ae0-4d70-9f5d-daedd005106c" providerId="ADAL" clId="{5DA22650-A829-C94F-B610-5176A18CFB11}" dt="2021-09-24T14:14:23.446" v="33" actId="478"/>
          <ac:picMkLst>
            <pc:docMk/>
            <pc:sldMk cId="3824525254" sldId="268"/>
            <ac:picMk id="12" creationId="{08E2A7A0-C066-4A5F-94EE-CBB8AF031300}"/>
          </ac:picMkLst>
        </pc:picChg>
        <pc:picChg chg="mod">
          <ac:chgData name="Creative" userId="b33dffd5-0ae0-4d70-9f5d-daedd005106c" providerId="ADAL" clId="{5DA22650-A829-C94F-B610-5176A18CFB11}" dt="2021-10-01T10:52:55.283" v="147" actId="1076"/>
          <ac:picMkLst>
            <pc:docMk/>
            <pc:sldMk cId="3824525254" sldId="268"/>
            <ac:picMk id="21" creationId="{C2CFE516-A5B1-4509-99A8-59A75E88D363}"/>
          </ac:picMkLst>
        </pc:picChg>
      </pc:sldChg>
      <pc:sldChg chg="addSp delSp modSp mod">
        <pc:chgData name="Creative" userId="b33dffd5-0ae0-4d70-9f5d-daedd005106c" providerId="ADAL" clId="{5DA22650-A829-C94F-B610-5176A18CFB11}" dt="2021-09-24T14:13:11.837" v="23" actId="1076"/>
        <pc:sldMkLst>
          <pc:docMk/>
          <pc:sldMk cId="4215141890" sldId="271"/>
        </pc:sldMkLst>
        <pc:picChg chg="add del mod">
          <ac:chgData name="Creative" userId="b33dffd5-0ae0-4d70-9f5d-daedd005106c" providerId="ADAL" clId="{5DA22650-A829-C94F-B610-5176A18CFB11}" dt="2021-09-24T14:12:43.913" v="18" actId="478"/>
          <ac:picMkLst>
            <pc:docMk/>
            <pc:sldMk cId="4215141890" sldId="271"/>
            <ac:picMk id="2" creationId="{6D14C17C-1D7B-FF4E-9012-B3B4779989E2}"/>
          </ac:picMkLst>
        </pc:picChg>
        <pc:picChg chg="add mod">
          <ac:chgData name="Creative" userId="b33dffd5-0ae0-4d70-9f5d-daedd005106c" providerId="ADAL" clId="{5DA22650-A829-C94F-B610-5176A18CFB11}" dt="2021-09-24T14:13:11.837" v="23" actId="1076"/>
          <ac:picMkLst>
            <pc:docMk/>
            <pc:sldMk cId="4215141890" sldId="271"/>
            <ac:picMk id="3" creationId="{AA620495-A3C9-EE46-A4C7-6490F71388CF}"/>
          </ac:picMkLst>
        </pc:picChg>
        <pc:picChg chg="del">
          <ac:chgData name="Creative" userId="b33dffd5-0ae0-4d70-9f5d-daedd005106c" providerId="ADAL" clId="{5DA22650-A829-C94F-B610-5176A18CFB11}" dt="2021-09-24T14:12:26.968" v="11" actId="478"/>
          <ac:picMkLst>
            <pc:docMk/>
            <pc:sldMk cId="4215141890" sldId="271"/>
            <ac:picMk id="4" creationId="{756EA10F-162B-42E3-A71D-5D5199505F9C}"/>
          </ac:picMkLst>
        </pc:picChg>
      </pc:sldChg>
      <pc:sldChg chg="modSp mod">
        <pc:chgData name="Creative" userId="b33dffd5-0ae0-4d70-9f5d-daedd005106c" providerId="ADAL" clId="{5DA22650-A829-C94F-B610-5176A18CFB11}" dt="2021-09-24T14:01:26.213" v="0" actId="207"/>
        <pc:sldMkLst>
          <pc:docMk/>
          <pc:sldMk cId="777458238" sldId="272"/>
        </pc:sldMkLst>
        <pc:picChg chg="mod">
          <ac:chgData name="Creative" userId="b33dffd5-0ae0-4d70-9f5d-daedd005106c" providerId="ADAL" clId="{5DA22650-A829-C94F-B610-5176A18CFB11}" dt="2021-09-24T14:01:26.213" v="0" actId="207"/>
          <ac:picMkLst>
            <pc:docMk/>
            <pc:sldMk cId="777458238" sldId="272"/>
            <ac:picMk id="12" creationId="{F4A82A04-D926-45B6-9F0D-C4349BD40D08}"/>
          </ac:picMkLst>
        </pc:picChg>
      </pc:sldChg>
      <pc:sldChg chg="addSp delSp modSp mod">
        <pc:chgData name="Creative" userId="b33dffd5-0ae0-4d70-9f5d-daedd005106c" providerId="ADAL" clId="{5DA22650-A829-C94F-B610-5176A18CFB11}" dt="2021-10-01T10:55:14.757" v="176" actId="255"/>
        <pc:sldMkLst>
          <pc:docMk/>
          <pc:sldMk cId="3682358622" sldId="276"/>
        </pc:sldMkLst>
        <pc:spChg chg="mod">
          <ac:chgData name="Creative" userId="b33dffd5-0ae0-4d70-9f5d-daedd005106c" providerId="ADAL" clId="{5DA22650-A829-C94F-B610-5176A18CFB11}" dt="2021-10-01T10:55:14.757" v="176" actId="255"/>
          <ac:spMkLst>
            <pc:docMk/>
            <pc:sldMk cId="3682358622" sldId="276"/>
            <ac:spMk id="12" creationId="{00000000-0000-0000-0000-000000000000}"/>
          </ac:spMkLst>
        </pc:spChg>
        <pc:spChg chg="mod">
          <ac:chgData name="Creative" userId="b33dffd5-0ae0-4d70-9f5d-daedd005106c" providerId="ADAL" clId="{5DA22650-A829-C94F-B610-5176A18CFB11}" dt="2021-10-01T10:55:14.757" v="176" actId="255"/>
          <ac:spMkLst>
            <pc:docMk/>
            <pc:sldMk cId="3682358622" sldId="276"/>
            <ac:spMk id="13" creationId="{00000000-0000-0000-0000-000000000000}"/>
          </ac:spMkLst>
        </pc:spChg>
        <pc:spChg chg="mod">
          <ac:chgData name="Creative" userId="b33dffd5-0ae0-4d70-9f5d-daedd005106c" providerId="ADAL" clId="{5DA22650-A829-C94F-B610-5176A18CFB11}" dt="2021-10-01T10:55:14.757" v="176" actId="255"/>
          <ac:spMkLst>
            <pc:docMk/>
            <pc:sldMk cId="3682358622" sldId="276"/>
            <ac:spMk id="21" creationId="{AC85E2AC-78D9-456E-BDC3-72336C9B44F3}"/>
          </ac:spMkLst>
        </pc:spChg>
        <pc:picChg chg="add mod">
          <ac:chgData name="Creative" userId="b33dffd5-0ae0-4d70-9f5d-daedd005106c" providerId="ADAL" clId="{5DA22650-A829-C94F-B610-5176A18CFB11}" dt="2021-09-24T14:15:57.201" v="44" actId="1076"/>
          <ac:picMkLst>
            <pc:docMk/>
            <pc:sldMk cId="3682358622" sldId="276"/>
            <ac:picMk id="2" creationId="{90542B2D-1364-904A-AFC8-087148D71603}"/>
          </ac:picMkLst>
        </pc:picChg>
        <pc:picChg chg="del">
          <ac:chgData name="Creative" userId="b33dffd5-0ae0-4d70-9f5d-daedd005106c" providerId="ADAL" clId="{5DA22650-A829-C94F-B610-5176A18CFB11}" dt="2021-09-24T14:15:49.822" v="40" actId="478"/>
          <ac:picMkLst>
            <pc:docMk/>
            <pc:sldMk cId="3682358622" sldId="276"/>
            <ac:picMk id="4" creationId="{89975C03-25A7-4EE0-A7BD-6CB007DB6217}"/>
          </ac:picMkLst>
        </pc:picChg>
      </pc:sldChg>
      <pc:sldChg chg="delSp mod">
        <pc:chgData name="Creative" userId="b33dffd5-0ae0-4d70-9f5d-daedd005106c" providerId="ADAL" clId="{5DA22650-A829-C94F-B610-5176A18CFB11}" dt="2021-09-24T14:16:00.914" v="45" actId="478"/>
        <pc:sldMkLst>
          <pc:docMk/>
          <pc:sldMk cId="3812494172" sldId="277"/>
        </pc:sldMkLst>
        <pc:picChg chg="del">
          <ac:chgData name="Creative" userId="b33dffd5-0ae0-4d70-9f5d-daedd005106c" providerId="ADAL" clId="{5DA22650-A829-C94F-B610-5176A18CFB11}" dt="2021-09-24T14:16:00.914" v="45" actId="478"/>
          <ac:picMkLst>
            <pc:docMk/>
            <pc:sldMk cId="3812494172" sldId="277"/>
            <ac:picMk id="4" creationId="{6C366C13-4DA4-4BB1-839A-2BDA13F1A6DB}"/>
          </ac:picMkLst>
        </pc:picChg>
      </pc:sldChg>
      <pc:sldChg chg="modSp mod">
        <pc:chgData name="Creative" userId="b33dffd5-0ae0-4d70-9f5d-daedd005106c" providerId="ADAL" clId="{5DA22650-A829-C94F-B610-5176A18CFB11}" dt="2021-10-01T10:55:45.703" v="186" actId="1036"/>
        <pc:sldMkLst>
          <pc:docMk/>
          <pc:sldMk cId="2226353859" sldId="279"/>
        </pc:sldMkLst>
        <pc:spChg chg="mod">
          <ac:chgData name="Creative" userId="b33dffd5-0ae0-4d70-9f5d-daedd005106c" providerId="ADAL" clId="{5DA22650-A829-C94F-B610-5176A18CFB11}" dt="2021-10-01T10:55:41.506" v="180" actId="1076"/>
          <ac:spMkLst>
            <pc:docMk/>
            <pc:sldMk cId="2226353859" sldId="279"/>
            <ac:spMk id="14" creationId="{8F4516A7-C762-4133-B1AD-5B84719D8A7B}"/>
          </ac:spMkLst>
        </pc:spChg>
        <pc:spChg chg="mod">
          <ac:chgData name="Creative" userId="b33dffd5-0ae0-4d70-9f5d-daedd005106c" providerId="ADAL" clId="{5DA22650-A829-C94F-B610-5176A18CFB11}" dt="2021-10-01T10:55:45.703" v="186" actId="1036"/>
          <ac:spMkLst>
            <pc:docMk/>
            <pc:sldMk cId="2226353859" sldId="279"/>
            <ac:spMk id="15" creationId="{FECC617F-D02E-49CE-ABB2-738230BD554A}"/>
          </ac:spMkLst>
        </pc:spChg>
      </pc:sldChg>
      <pc:sldChg chg="modSp">
        <pc:chgData name="Creative" userId="b33dffd5-0ae0-4d70-9f5d-daedd005106c" providerId="ADAL" clId="{5DA22650-A829-C94F-B610-5176A18CFB11}" dt="2021-09-24T14:04:36.687" v="6" actId="207"/>
        <pc:sldMkLst>
          <pc:docMk/>
          <pc:sldMk cId="1521270990" sldId="280"/>
        </pc:sldMkLst>
        <pc:spChg chg="mod">
          <ac:chgData name="Creative" userId="b33dffd5-0ae0-4d70-9f5d-daedd005106c" providerId="ADAL" clId="{5DA22650-A829-C94F-B610-5176A18CFB11}" dt="2021-09-24T14:04:36.687" v="6" actId="207"/>
          <ac:spMkLst>
            <pc:docMk/>
            <pc:sldMk cId="1521270990" sldId="280"/>
            <ac:spMk id="7" creationId="{00000000-0000-0000-0000-000000000000}"/>
          </ac:spMkLst>
        </pc:spChg>
      </pc:sldChg>
      <pc:sldChg chg="modSp mod">
        <pc:chgData name="Creative" userId="b33dffd5-0ae0-4d70-9f5d-daedd005106c" providerId="ADAL" clId="{5DA22650-A829-C94F-B610-5176A18CFB11}" dt="2021-10-01T10:50:21.469" v="141" actId="1076"/>
        <pc:sldMkLst>
          <pc:docMk/>
          <pc:sldMk cId="2558210965" sldId="282"/>
        </pc:sldMkLst>
        <pc:spChg chg="mod">
          <ac:chgData name="Creative" userId="b33dffd5-0ae0-4d70-9f5d-daedd005106c" providerId="ADAL" clId="{5DA22650-A829-C94F-B610-5176A18CFB11}" dt="2021-10-01T10:50:21.469" v="141" actId="1076"/>
          <ac:spMkLst>
            <pc:docMk/>
            <pc:sldMk cId="2558210965" sldId="282"/>
            <ac:spMk id="14" creationId="{404769DE-B1A1-46A4-BE76-15BB1B2D0838}"/>
          </ac:spMkLst>
        </pc:spChg>
        <pc:spChg chg="mod">
          <ac:chgData name="Creative" userId="b33dffd5-0ae0-4d70-9f5d-daedd005106c" providerId="ADAL" clId="{5DA22650-A829-C94F-B610-5176A18CFB11}" dt="2021-10-01T10:50:21.469" v="141" actId="1076"/>
          <ac:spMkLst>
            <pc:docMk/>
            <pc:sldMk cId="2558210965" sldId="282"/>
            <ac:spMk id="15" creationId="{386B7162-DC47-49BE-A6AE-BC35D178AD5A}"/>
          </ac:spMkLst>
        </pc:spChg>
      </pc:sldChg>
      <pc:sldChg chg="addSp delSp modSp mod">
        <pc:chgData name="Creative" userId="b33dffd5-0ae0-4d70-9f5d-daedd005106c" providerId="ADAL" clId="{5DA22650-A829-C94F-B610-5176A18CFB11}" dt="2021-09-24T14:14:49.804" v="38" actId="1076"/>
        <pc:sldMkLst>
          <pc:docMk/>
          <pc:sldMk cId="3921895795" sldId="283"/>
        </pc:sldMkLst>
        <pc:picChg chg="add mod">
          <ac:chgData name="Creative" userId="b33dffd5-0ae0-4d70-9f5d-daedd005106c" providerId="ADAL" clId="{5DA22650-A829-C94F-B610-5176A18CFB11}" dt="2021-09-24T14:14:49.804" v="38" actId="1076"/>
          <ac:picMkLst>
            <pc:docMk/>
            <pc:sldMk cId="3921895795" sldId="283"/>
            <ac:picMk id="2" creationId="{0A49EB9B-6246-5D45-BAAB-36DED5F1B945}"/>
          </ac:picMkLst>
        </pc:picChg>
        <pc:picChg chg="del">
          <ac:chgData name="Creative" userId="b33dffd5-0ae0-4d70-9f5d-daedd005106c" providerId="ADAL" clId="{5DA22650-A829-C94F-B610-5176A18CFB11}" dt="2021-09-24T14:14:29.195" v="36" actId="478"/>
          <ac:picMkLst>
            <pc:docMk/>
            <pc:sldMk cId="3921895795" sldId="283"/>
            <ac:picMk id="5" creationId="{B14998FD-7AB3-4198-8314-F8D63DADADCB}"/>
          </ac:picMkLst>
        </pc:picChg>
      </pc:sldChg>
      <pc:sldChg chg="delSp mod">
        <pc:chgData name="Creative" userId="b33dffd5-0ae0-4d70-9f5d-daedd005106c" providerId="ADAL" clId="{5DA22650-A829-C94F-B610-5176A18CFB11}" dt="2021-09-24T14:15:01.820" v="39" actId="478"/>
        <pc:sldMkLst>
          <pc:docMk/>
          <pc:sldMk cId="184852410" sldId="284"/>
        </pc:sldMkLst>
        <pc:picChg chg="del">
          <ac:chgData name="Creative" userId="b33dffd5-0ae0-4d70-9f5d-daedd005106c" providerId="ADAL" clId="{5DA22650-A829-C94F-B610-5176A18CFB11}" dt="2021-09-24T14:15:01.820" v="39" actId="478"/>
          <ac:picMkLst>
            <pc:docMk/>
            <pc:sldMk cId="184852410" sldId="284"/>
            <ac:picMk id="4" creationId="{D267B450-3CA9-466D-BE80-503677887AFE}"/>
          </ac:picMkLst>
        </pc:picChg>
      </pc:sldChg>
      <pc:sldChg chg="addSp delSp modSp mod">
        <pc:chgData name="Creative" userId="b33dffd5-0ae0-4d70-9f5d-daedd005106c" providerId="ADAL" clId="{5DA22650-A829-C94F-B610-5176A18CFB11}" dt="2021-09-24T14:14:05.219" v="32" actId="1076"/>
        <pc:sldMkLst>
          <pc:docMk/>
          <pc:sldMk cId="3855505645" sldId="286"/>
        </pc:sldMkLst>
        <pc:picChg chg="add mod">
          <ac:chgData name="Creative" userId="b33dffd5-0ae0-4d70-9f5d-daedd005106c" providerId="ADAL" clId="{5DA22650-A829-C94F-B610-5176A18CFB11}" dt="2021-09-24T14:14:05.219" v="32" actId="1076"/>
          <ac:picMkLst>
            <pc:docMk/>
            <pc:sldMk cId="3855505645" sldId="286"/>
            <ac:picMk id="2" creationId="{15D0ABCC-E034-DD4F-9CBA-B22BA11CDA8F}"/>
          </ac:picMkLst>
        </pc:picChg>
        <pc:picChg chg="add mod">
          <ac:chgData name="Creative" userId="b33dffd5-0ae0-4d70-9f5d-daedd005106c" providerId="ADAL" clId="{5DA22650-A829-C94F-B610-5176A18CFB11}" dt="2021-09-24T14:14:04.394" v="31" actId="1076"/>
          <ac:picMkLst>
            <pc:docMk/>
            <pc:sldMk cId="3855505645" sldId="286"/>
            <ac:picMk id="3" creationId="{DC928366-F1CE-224E-8BAC-159366B0F59C}"/>
          </ac:picMkLst>
        </pc:picChg>
        <pc:picChg chg="del">
          <ac:chgData name="Creative" userId="b33dffd5-0ae0-4d70-9f5d-daedd005106c" providerId="ADAL" clId="{5DA22650-A829-C94F-B610-5176A18CFB11}" dt="2021-09-24T14:13:38.635" v="24" actId="478"/>
          <ac:picMkLst>
            <pc:docMk/>
            <pc:sldMk cId="3855505645" sldId="286"/>
            <ac:picMk id="4" creationId="{F748D6D4-F9F1-48AE-9345-A05736032030}"/>
          </ac:picMkLst>
        </pc:picChg>
      </pc:sldChg>
      <pc:sldChg chg="addSp delSp modSp mod addAnim delAnim">
        <pc:chgData name="Creative" userId="b33dffd5-0ae0-4d70-9f5d-daedd005106c" providerId="ADAL" clId="{5DA22650-A829-C94F-B610-5176A18CFB11}" dt="2021-09-24T14:17:31.882" v="71" actId="208"/>
        <pc:sldMkLst>
          <pc:docMk/>
          <pc:sldMk cId="306371796" sldId="287"/>
        </pc:sldMkLst>
        <pc:spChg chg="mod">
          <ac:chgData name="Creative" userId="b33dffd5-0ae0-4d70-9f5d-daedd005106c" providerId="ADAL" clId="{5DA22650-A829-C94F-B610-5176A18CFB11}" dt="2021-09-24T14:17:22.243" v="70" actId="1076"/>
          <ac:spMkLst>
            <pc:docMk/>
            <pc:sldMk cId="306371796" sldId="287"/>
            <ac:spMk id="13" creationId="{FE5BFDC6-248D-44EF-A8C7-8C7EE360563B}"/>
          </ac:spMkLst>
        </pc:spChg>
        <pc:spChg chg="mod">
          <ac:chgData name="Creative" userId="b33dffd5-0ae0-4d70-9f5d-daedd005106c" providerId="ADAL" clId="{5DA22650-A829-C94F-B610-5176A18CFB11}" dt="2021-09-24T14:17:31.882" v="71" actId="208"/>
          <ac:spMkLst>
            <pc:docMk/>
            <pc:sldMk cId="306371796" sldId="287"/>
            <ac:spMk id="16" creationId="{D7303628-5820-41A2-886B-27BFE8A4CBA1}"/>
          </ac:spMkLst>
        </pc:spChg>
        <pc:picChg chg="add del mod">
          <ac:chgData name="Creative" userId="b33dffd5-0ae0-4d70-9f5d-daedd005106c" providerId="ADAL" clId="{5DA22650-A829-C94F-B610-5176A18CFB11}" dt="2021-09-24T14:16:43.520" v="49" actId="478"/>
          <ac:picMkLst>
            <pc:docMk/>
            <pc:sldMk cId="306371796" sldId="287"/>
            <ac:picMk id="2" creationId="{3B1C8AD4-C1FC-7946-B1BD-819862FF2D10}"/>
          </ac:picMkLst>
        </pc:picChg>
        <pc:picChg chg="add mod">
          <ac:chgData name="Creative" userId="b33dffd5-0ae0-4d70-9f5d-daedd005106c" providerId="ADAL" clId="{5DA22650-A829-C94F-B610-5176A18CFB11}" dt="2021-09-24T14:17:07.765" v="59" actId="167"/>
          <ac:picMkLst>
            <pc:docMk/>
            <pc:sldMk cId="306371796" sldId="287"/>
            <ac:picMk id="3" creationId="{374568A6-B77A-174C-BFB3-23F90B94F4D6}"/>
          </ac:picMkLst>
        </pc:picChg>
        <pc:picChg chg="add del mod">
          <ac:chgData name="Creative" userId="b33dffd5-0ae0-4d70-9f5d-daedd005106c" providerId="ADAL" clId="{5DA22650-A829-C94F-B610-5176A18CFB11}" dt="2021-09-24T14:17:22.243" v="70" actId="1076"/>
          <ac:picMkLst>
            <pc:docMk/>
            <pc:sldMk cId="306371796" sldId="287"/>
            <ac:picMk id="9" creationId="{7F9A9289-55B3-490D-8AEC-03DFA26912ED}"/>
          </ac:picMkLst>
        </pc:picChg>
        <pc:picChg chg="del">
          <ac:chgData name="Creative" userId="b33dffd5-0ae0-4d70-9f5d-daedd005106c" providerId="ADAL" clId="{5DA22650-A829-C94F-B610-5176A18CFB11}" dt="2021-09-24T14:16:35.453" v="46" actId="478"/>
          <ac:picMkLst>
            <pc:docMk/>
            <pc:sldMk cId="306371796" sldId="287"/>
            <ac:picMk id="17" creationId="{F07E4504-15AA-4357-B02E-7D9365C27CF9}"/>
          </ac:picMkLst>
        </pc:picChg>
      </pc:sldChg>
      <pc:sldChg chg="addSp delSp modSp mod">
        <pc:chgData name="Creative" userId="b33dffd5-0ae0-4d70-9f5d-daedd005106c" providerId="ADAL" clId="{5DA22650-A829-C94F-B610-5176A18CFB11}" dt="2021-09-24T14:17:55.983" v="74" actId="1076"/>
        <pc:sldMkLst>
          <pc:docMk/>
          <pc:sldMk cId="641782358" sldId="289"/>
        </pc:sldMkLst>
        <pc:picChg chg="add mod">
          <ac:chgData name="Creative" userId="b33dffd5-0ae0-4d70-9f5d-daedd005106c" providerId="ADAL" clId="{5DA22650-A829-C94F-B610-5176A18CFB11}" dt="2021-09-24T14:17:55.983" v="74" actId="1076"/>
          <ac:picMkLst>
            <pc:docMk/>
            <pc:sldMk cId="641782358" sldId="289"/>
            <ac:picMk id="2" creationId="{B5508141-A456-984D-AA5B-C687B926F7B8}"/>
          </ac:picMkLst>
        </pc:picChg>
        <pc:picChg chg="del">
          <ac:chgData name="Creative" userId="b33dffd5-0ae0-4d70-9f5d-daedd005106c" providerId="ADAL" clId="{5DA22650-A829-C94F-B610-5176A18CFB11}" dt="2021-09-24T14:17:51.832" v="72" actId="478"/>
          <ac:picMkLst>
            <pc:docMk/>
            <pc:sldMk cId="641782358" sldId="289"/>
            <ac:picMk id="7" creationId="{9D0F65E3-4B02-447F-8A0F-EB244F5F399B}"/>
          </ac:picMkLst>
        </pc:picChg>
        <pc:picChg chg="mod">
          <ac:chgData name="Creative" userId="b33dffd5-0ae0-4d70-9f5d-daedd005106c" providerId="ADAL" clId="{5DA22650-A829-C94F-B610-5176A18CFB11}" dt="2021-09-24T14:03:03.401" v="4" actId="1076"/>
          <ac:picMkLst>
            <pc:docMk/>
            <pc:sldMk cId="641782358" sldId="289"/>
            <ac:picMk id="9" creationId="{CF663666-917A-4263-A026-BD26190B8F5A}"/>
          </ac:picMkLst>
        </pc:picChg>
      </pc:sldChg>
      <pc:sldChg chg="addSp delSp modSp mod">
        <pc:chgData name="Creative" userId="b33dffd5-0ae0-4d70-9f5d-daedd005106c" providerId="ADAL" clId="{5DA22650-A829-C94F-B610-5176A18CFB11}" dt="2021-09-24T14:18:45.102" v="85" actId="1076"/>
        <pc:sldMkLst>
          <pc:docMk/>
          <pc:sldMk cId="1902418951" sldId="290"/>
        </pc:sldMkLst>
        <pc:picChg chg="add mod">
          <ac:chgData name="Creative" userId="b33dffd5-0ae0-4d70-9f5d-daedd005106c" providerId="ADAL" clId="{5DA22650-A829-C94F-B610-5176A18CFB11}" dt="2021-09-24T14:18:21.780" v="78" actId="1076"/>
          <ac:picMkLst>
            <pc:docMk/>
            <pc:sldMk cId="1902418951" sldId="290"/>
            <ac:picMk id="2" creationId="{78B710CF-BE00-3949-A97C-B3E59CAB396A}"/>
          </ac:picMkLst>
        </pc:picChg>
        <pc:picChg chg="add mod">
          <ac:chgData name="Creative" userId="b33dffd5-0ae0-4d70-9f5d-daedd005106c" providerId="ADAL" clId="{5DA22650-A829-C94F-B610-5176A18CFB11}" dt="2021-09-24T14:18:45.102" v="85" actId="1076"/>
          <ac:picMkLst>
            <pc:docMk/>
            <pc:sldMk cId="1902418951" sldId="290"/>
            <ac:picMk id="3" creationId="{2118D5FF-C25C-A64E-AFA4-62626D5961AB}"/>
          </ac:picMkLst>
        </pc:picChg>
        <pc:picChg chg="del">
          <ac:chgData name="Creative" userId="b33dffd5-0ae0-4d70-9f5d-daedd005106c" providerId="ADAL" clId="{5DA22650-A829-C94F-B610-5176A18CFB11}" dt="2021-09-24T14:18:18.148" v="76" actId="478"/>
          <ac:picMkLst>
            <pc:docMk/>
            <pc:sldMk cId="1902418951" sldId="290"/>
            <ac:picMk id="5" creationId="{F3065D71-7873-463E-B71E-5494DE62A5AB}"/>
          </ac:picMkLst>
        </pc:picChg>
        <pc:picChg chg="del">
          <ac:chgData name="Creative" userId="b33dffd5-0ae0-4d70-9f5d-daedd005106c" providerId="ADAL" clId="{5DA22650-A829-C94F-B610-5176A18CFB11}" dt="2021-09-24T14:18:00.877" v="75" actId="478"/>
          <ac:picMkLst>
            <pc:docMk/>
            <pc:sldMk cId="1902418951" sldId="290"/>
            <ac:picMk id="8" creationId="{1CCC7029-1123-4BFE-9F4E-FA832203483C}"/>
          </ac:picMkLst>
        </pc:picChg>
      </pc:sldChg>
      <pc:sldChg chg="addSp delSp modSp mod">
        <pc:chgData name="Creative" userId="b33dffd5-0ae0-4d70-9f5d-daedd005106c" providerId="ADAL" clId="{5DA22650-A829-C94F-B610-5176A18CFB11}" dt="2021-09-24T14:19:09.436" v="88" actId="1076"/>
        <pc:sldMkLst>
          <pc:docMk/>
          <pc:sldMk cId="3323699884" sldId="291"/>
        </pc:sldMkLst>
        <pc:picChg chg="add mod">
          <ac:chgData name="Creative" userId="b33dffd5-0ae0-4d70-9f5d-daedd005106c" providerId="ADAL" clId="{5DA22650-A829-C94F-B610-5176A18CFB11}" dt="2021-09-24T14:19:09.436" v="88" actId="1076"/>
          <ac:picMkLst>
            <pc:docMk/>
            <pc:sldMk cId="3323699884" sldId="291"/>
            <ac:picMk id="2" creationId="{3B5080EA-C7E0-DB4C-B6D5-B9613105AF7B}"/>
          </ac:picMkLst>
        </pc:picChg>
        <pc:picChg chg="del">
          <ac:chgData name="Creative" userId="b33dffd5-0ae0-4d70-9f5d-daedd005106c" providerId="ADAL" clId="{5DA22650-A829-C94F-B610-5176A18CFB11}" dt="2021-09-24T14:18:49.625" v="86" actId="478"/>
          <ac:picMkLst>
            <pc:docMk/>
            <pc:sldMk cId="3323699884" sldId="291"/>
            <ac:picMk id="14" creationId="{EE5272A0-2755-4CD7-8251-19A6B8AF6B21}"/>
          </ac:picMkLst>
        </pc:picChg>
      </pc:sldChg>
      <pc:sldChg chg="modSp mod">
        <pc:chgData name="Creative" userId="b33dffd5-0ae0-4d70-9f5d-daedd005106c" providerId="ADAL" clId="{5DA22650-A829-C94F-B610-5176A18CFB11}" dt="2021-10-01T10:59:16.623" v="188" actId="1076"/>
        <pc:sldMkLst>
          <pc:docMk/>
          <pc:sldMk cId="4197464504" sldId="294"/>
        </pc:sldMkLst>
        <pc:spChg chg="mod">
          <ac:chgData name="Creative" userId="b33dffd5-0ae0-4d70-9f5d-daedd005106c" providerId="ADAL" clId="{5DA22650-A829-C94F-B610-5176A18CFB11}" dt="2021-10-01T10:59:16.623" v="188" actId="1076"/>
          <ac:spMkLst>
            <pc:docMk/>
            <pc:sldMk cId="4197464504" sldId="294"/>
            <ac:spMk id="18" creationId="{9537BA4B-93D4-42F0-A66A-1A22D0BCE8EF}"/>
          </ac:spMkLst>
        </pc:spChg>
      </pc:sldChg>
      <pc:sldChg chg="modSp mod">
        <pc:chgData name="Creative" userId="b33dffd5-0ae0-4d70-9f5d-daedd005106c" providerId="ADAL" clId="{5DA22650-A829-C94F-B610-5176A18CFB11}" dt="2021-10-01T10:59:55.020" v="191" actId="1076"/>
        <pc:sldMkLst>
          <pc:docMk/>
          <pc:sldMk cId="2827991770" sldId="295"/>
        </pc:sldMkLst>
        <pc:spChg chg="mod">
          <ac:chgData name="Creative" userId="b33dffd5-0ae0-4d70-9f5d-daedd005106c" providerId="ADAL" clId="{5DA22650-A829-C94F-B610-5176A18CFB11}" dt="2021-10-01T10:59:55.020" v="191" actId="1076"/>
          <ac:spMkLst>
            <pc:docMk/>
            <pc:sldMk cId="2827991770" sldId="295"/>
            <ac:spMk id="12" creationId="{0E0B8511-E0EA-488D-9442-593F734507DF}"/>
          </ac:spMkLst>
        </pc:spChg>
      </pc:sldChg>
      <pc:sldChg chg="modSp mod">
        <pc:chgData name="Creative" userId="b33dffd5-0ae0-4d70-9f5d-daedd005106c" providerId="ADAL" clId="{5DA22650-A829-C94F-B610-5176A18CFB11}" dt="2021-10-01T11:00:16.939" v="192" actId="255"/>
        <pc:sldMkLst>
          <pc:docMk/>
          <pc:sldMk cId="775308163" sldId="296"/>
        </pc:sldMkLst>
        <pc:spChg chg="mod">
          <ac:chgData name="Creative" userId="b33dffd5-0ae0-4d70-9f5d-daedd005106c" providerId="ADAL" clId="{5DA22650-A829-C94F-B610-5176A18CFB11}" dt="2021-10-01T11:00:16.939" v="192" actId="255"/>
          <ac:spMkLst>
            <pc:docMk/>
            <pc:sldMk cId="775308163" sldId="296"/>
            <ac:spMk id="12" creationId="{0E0B8511-E0EA-488D-9442-593F734507DF}"/>
          </ac:spMkLst>
        </pc:spChg>
        <pc:picChg chg="mod">
          <ac:chgData name="Creative" userId="b33dffd5-0ae0-4d70-9f5d-daedd005106c" providerId="ADAL" clId="{5DA22650-A829-C94F-B610-5176A18CFB11}" dt="2021-09-24T14:20:14.775" v="95" actId="207"/>
          <ac:picMkLst>
            <pc:docMk/>
            <pc:sldMk cId="775308163" sldId="296"/>
            <ac:picMk id="21" creationId="{B9A3767F-DA7C-4B1D-BB9B-FCEB3BCCE38B}"/>
          </ac:picMkLst>
        </pc:picChg>
      </pc:sldChg>
      <pc:sldChg chg="addSp delSp modSp mod addAnim delAnim">
        <pc:chgData name="Creative" userId="b33dffd5-0ae0-4d70-9f5d-daedd005106c" providerId="ADAL" clId="{5DA22650-A829-C94F-B610-5176A18CFB11}" dt="2021-09-29T09:09:47.912" v="137" actId="1076"/>
        <pc:sldMkLst>
          <pc:docMk/>
          <pc:sldMk cId="4143904701" sldId="297"/>
        </pc:sldMkLst>
        <pc:spChg chg="add del">
          <ac:chgData name="Creative" userId="b33dffd5-0ae0-4d70-9f5d-daedd005106c" providerId="ADAL" clId="{5DA22650-A829-C94F-B610-5176A18CFB11}" dt="2021-09-29T09:08:57.648" v="132" actId="11529"/>
          <ac:spMkLst>
            <pc:docMk/>
            <pc:sldMk cId="4143904701" sldId="297"/>
            <ac:spMk id="3" creationId="{51794DDC-AC65-2A4D-A06D-625315A0C360}"/>
          </ac:spMkLst>
        </pc:spChg>
        <pc:picChg chg="add del mod">
          <ac:chgData name="Creative" userId="b33dffd5-0ae0-4d70-9f5d-daedd005106c" providerId="ADAL" clId="{5DA22650-A829-C94F-B610-5176A18CFB11}" dt="2021-09-29T09:08:30.892" v="126" actId="478"/>
          <ac:picMkLst>
            <pc:docMk/>
            <pc:sldMk cId="4143904701" sldId="297"/>
            <ac:picMk id="2" creationId="{4BE429DE-CB34-CB40-8323-3F4EECE76C9F}"/>
          </ac:picMkLst>
        </pc:picChg>
        <pc:picChg chg="add mod">
          <ac:chgData name="Creative" userId="b33dffd5-0ae0-4d70-9f5d-daedd005106c" providerId="ADAL" clId="{5DA22650-A829-C94F-B610-5176A18CFB11}" dt="2021-09-29T09:09:47.912" v="137" actId="1076"/>
          <ac:picMkLst>
            <pc:docMk/>
            <pc:sldMk cId="4143904701" sldId="297"/>
            <ac:picMk id="4" creationId="{F86C5137-E209-6447-BD17-14DA6BBB29E8}"/>
          </ac:picMkLst>
        </pc:picChg>
        <pc:picChg chg="add del">
          <ac:chgData name="Creative" userId="b33dffd5-0ae0-4d70-9f5d-daedd005106c" providerId="ADAL" clId="{5DA22650-A829-C94F-B610-5176A18CFB11}" dt="2021-09-29T09:08:32.996" v="129" actId="478"/>
          <ac:picMkLst>
            <pc:docMk/>
            <pc:sldMk cId="4143904701" sldId="297"/>
            <ac:picMk id="8" creationId="{8EBDC464-6830-41C6-A7F9-A22DCA8D5D40}"/>
          </ac:picMkLst>
        </pc:picChg>
        <pc:picChg chg="add del mod">
          <ac:chgData name="Creative" userId="b33dffd5-0ae0-4d70-9f5d-daedd005106c" providerId="ADAL" clId="{5DA22650-A829-C94F-B610-5176A18CFB11}" dt="2021-09-29T09:08:31.624" v="127" actId="478"/>
          <ac:picMkLst>
            <pc:docMk/>
            <pc:sldMk cId="4143904701" sldId="297"/>
            <ac:picMk id="13" creationId="{FF056C26-CD1F-4673-B5AF-3FDF0BEBF837}"/>
          </ac:picMkLst>
        </pc:picChg>
        <pc:picChg chg="add del">
          <ac:chgData name="Creative" userId="b33dffd5-0ae0-4d70-9f5d-daedd005106c" providerId="ADAL" clId="{5DA22650-A829-C94F-B610-5176A18CFB11}" dt="2021-09-29T09:08:32.119" v="128" actId="478"/>
          <ac:picMkLst>
            <pc:docMk/>
            <pc:sldMk cId="4143904701" sldId="297"/>
            <ac:picMk id="14" creationId="{ED7AAF8E-F374-4C7C-9902-66E15CDD0448}"/>
          </ac:picMkLst>
        </pc:picChg>
        <pc:picChg chg="add del mod">
          <ac:chgData name="Creative" userId="b33dffd5-0ae0-4d70-9f5d-daedd005106c" providerId="ADAL" clId="{5DA22650-A829-C94F-B610-5176A18CFB11}" dt="2021-09-29T09:09:40.330" v="135" actId="478"/>
          <ac:picMkLst>
            <pc:docMk/>
            <pc:sldMk cId="4143904701" sldId="297"/>
            <ac:picMk id="19" creationId="{E9D98BC0-2FB5-D943-963B-FDC9C95974FA}"/>
          </ac:picMkLst>
        </pc:picChg>
      </pc:sldChg>
      <pc:sldChg chg="modSp mod">
        <pc:chgData name="Creative" userId="b33dffd5-0ae0-4d70-9f5d-daedd005106c" providerId="ADAL" clId="{5DA22650-A829-C94F-B610-5176A18CFB11}" dt="2021-10-04T09:36:31.525" v="194" actId="20577"/>
        <pc:sldMkLst>
          <pc:docMk/>
          <pc:sldMk cId="2154443030" sldId="298"/>
        </pc:sldMkLst>
        <pc:spChg chg="mod">
          <ac:chgData name="Creative" userId="b33dffd5-0ae0-4d70-9f5d-daedd005106c" providerId="ADAL" clId="{5DA22650-A829-C94F-B610-5176A18CFB11}" dt="2021-10-04T09:36:31.525" v="194" actId="20577"/>
          <ac:spMkLst>
            <pc:docMk/>
            <pc:sldMk cId="2154443030" sldId="298"/>
            <ac:spMk id="12" creationId="{0E0B8511-E0EA-488D-9442-593F734507DF}"/>
          </ac:spMkLst>
        </pc:spChg>
        <pc:picChg chg="mod">
          <ac:chgData name="Creative" userId="b33dffd5-0ae0-4d70-9f5d-daedd005106c" providerId="ADAL" clId="{5DA22650-A829-C94F-B610-5176A18CFB11}" dt="2021-09-24T14:20:21.536" v="96" actId="207"/>
          <ac:picMkLst>
            <pc:docMk/>
            <pc:sldMk cId="2154443030" sldId="298"/>
            <ac:picMk id="21" creationId="{B11E7450-0FD9-4168-AF80-89810C8962EE}"/>
          </ac:picMkLst>
        </pc:picChg>
      </pc:sldChg>
      <pc:sldChg chg="addSp delSp modSp add del mod">
        <pc:chgData name="Creative" userId="b33dffd5-0ae0-4d70-9f5d-daedd005106c" providerId="ADAL" clId="{5DA22650-A829-C94F-B610-5176A18CFB11}" dt="2021-09-24T14:19:53.418" v="93" actId="2696"/>
        <pc:sldMkLst>
          <pc:docMk/>
          <pc:sldMk cId="1629202368" sldId="299"/>
        </pc:sldMkLst>
        <pc:picChg chg="add mod">
          <ac:chgData name="Creative" userId="b33dffd5-0ae0-4d70-9f5d-daedd005106c" providerId="ADAL" clId="{5DA22650-A829-C94F-B610-5176A18CFB11}" dt="2021-09-24T14:19:46.675" v="92" actId="1076"/>
          <ac:picMkLst>
            <pc:docMk/>
            <pc:sldMk cId="1629202368" sldId="299"/>
            <ac:picMk id="2" creationId="{18FCB663-0254-C649-938A-2F4966371870}"/>
          </ac:picMkLst>
        </pc:picChg>
        <pc:picChg chg="del">
          <ac:chgData name="Creative" userId="b33dffd5-0ae0-4d70-9f5d-daedd005106c" providerId="ADAL" clId="{5DA22650-A829-C94F-B610-5176A18CFB11}" dt="2021-09-24T14:19:39.521" v="90" actId="478"/>
          <ac:picMkLst>
            <pc:docMk/>
            <pc:sldMk cId="1629202368" sldId="299"/>
            <ac:picMk id="16" creationId="{8FAA3492-AF33-47CA-9641-F63140E58540}"/>
          </ac:picMkLst>
        </pc:picChg>
      </pc:sldChg>
    </pc:docChg>
  </pc:docChgLst>
  <pc:docChgLst>
    <pc:chgData name="Creative" userId="b33dffd5-0ae0-4d70-9f5d-daedd005106c" providerId="ADAL" clId="{28A4BE15-D9E0-9F4B-8D51-D80BA597AA06}"/>
    <pc:docChg chg="custSel modSld">
      <pc:chgData name="Creative" userId="b33dffd5-0ae0-4d70-9f5d-daedd005106c" providerId="ADAL" clId="{28A4BE15-D9E0-9F4B-8D51-D80BA597AA06}" dt="2021-10-27T13:41:51.321" v="52"/>
      <pc:docMkLst>
        <pc:docMk/>
      </pc:docMkLst>
      <pc:sldChg chg="modAnim">
        <pc:chgData name="Creative" userId="b33dffd5-0ae0-4d70-9f5d-daedd005106c" providerId="ADAL" clId="{28A4BE15-D9E0-9F4B-8D51-D80BA597AA06}" dt="2021-10-27T13:33:23.669" v="23"/>
        <pc:sldMkLst>
          <pc:docMk/>
          <pc:sldMk cId="257170257" sldId="258"/>
        </pc:sldMkLst>
      </pc:sldChg>
      <pc:sldChg chg="modAnim">
        <pc:chgData name="Creative" userId="b33dffd5-0ae0-4d70-9f5d-daedd005106c" providerId="ADAL" clId="{28A4BE15-D9E0-9F4B-8D51-D80BA597AA06}" dt="2021-10-27T13:34:38.373" v="28"/>
        <pc:sldMkLst>
          <pc:docMk/>
          <pc:sldMk cId="3824525254" sldId="268"/>
        </pc:sldMkLst>
      </pc:sldChg>
      <pc:sldChg chg="modAnim">
        <pc:chgData name="Creative" userId="b33dffd5-0ae0-4d70-9f5d-daedd005106c" providerId="ADAL" clId="{28A4BE15-D9E0-9F4B-8D51-D80BA597AA06}" dt="2021-10-27T13:33:31.680" v="24"/>
        <pc:sldMkLst>
          <pc:docMk/>
          <pc:sldMk cId="4215141890" sldId="271"/>
        </pc:sldMkLst>
      </pc:sldChg>
      <pc:sldChg chg="delSp mod delAnim modAnim">
        <pc:chgData name="Creative" userId="b33dffd5-0ae0-4d70-9f5d-daedd005106c" providerId="ADAL" clId="{28A4BE15-D9E0-9F4B-8D51-D80BA597AA06}" dt="2021-10-27T13:34:25.367" v="26"/>
        <pc:sldMkLst>
          <pc:docMk/>
          <pc:sldMk cId="777458238" sldId="272"/>
        </pc:sldMkLst>
        <pc:picChg chg="del">
          <ac:chgData name="Creative" userId="b33dffd5-0ae0-4d70-9f5d-daedd005106c" providerId="ADAL" clId="{28A4BE15-D9E0-9F4B-8D51-D80BA597AA06}" dt="2021-10-20T13:47:00.203" v="0" actId="478"/>
          <ac:picMkLst>
            <pc:docMk/>
            <pc:sldMk cId="777458238" sldId="272"/>
            <ac:picMk id="2" creationId="{89B76998-F6FD-674A-B946-9FF8F307F589}"/>
          </ac:picMkLst>
        </pc:picChg>
      </pc:sldChg>
      <pc:sldChg chg="modAnim">
        <pc:chgData name="Creative" userId="b33dffd5-0ae0-4d70-9f5d-daedd005106c" providerId="ADAL" clId="{28A4BE15-D9E0-9F4B-8D51-D80BA597AA06}" dt="2021-10-27T13:38:58.552" v="50"/>
        <pc:sldMkLst>
          <pc:docMk/>
          <pc:sldMk cId="1364813589" sldId="274"/>
        </pc:sldMkLst>
      </pc:sldChg>
      <pc:sldChg chg="modAnim">
        <pc:chgData name="Creative" userId="b33dffd5-0ae0-4d70-9f5d-daedd005106c" providerId="ADAL" clId="{28A4BE15-D9E0-9F4B-8D51-D80BA597AA06}" dt="2021-10-27T13:34:53.684" v="31"/>
        <pc:sldMkLst>
          <pc:docMk/>
          <pc:sldMk cId="3682358622" sldId="276"/>
        </pc:sldMkLst>
      </pc:sldChg>
      <pc:sldChg chg="modAnim">
        <pc:chgData name="Creative" userId="b33dffd5-0ae0-4d70-9f5d-daedd005106c" providerId="ADAL" clId="{28A4BE15-D9E0-9F4B-8D51-D80BA597AA06}" dt="2021-10-27T13:35:12.856" v="32"/>
        <pc:sldMkLst>
          <pc:docMk/>
          <pc:sldMk cId="3812494172" sldId="277"/>
        </pc:sldMkLst>
      </pc:sldChg>
      <pc:sldChg chg="modAnim">
        <pc:chgData name="Creative" userId="b33dffd5-0ae0-4d70-9f5d-daedd005106c" providerId="ADAL" clId="{28A4BE15-D9E0-9F4B-8D51-D80BA597AA06}" dt="2021-10-27T13:35:18.539" v="33"/>
        <pc:sldMkLst>
          <pc:docMk/>
          <pc:sldMk cId="2226353859" sldId="279"/>
        </pc:sldMkLst>
      </pc:sldChg>
      <pc:sldChg chg="modTransition modAnim">
        <pc:chgData name="Creative" userId="b33dffd5-0ae0-4d70-9f5d-daedd005106c" providerId="ADAL" clId="{28A4BE15-D9E0-9F4B-8D51-D80BA597AA06}" dt="2021-10-27T13:41:51.321" v="52"/>
        <pc:sldMkLst>
          <pc:docMk/>
          <pc:sldMk cId="1521270990" sldId="280"/>
        </pc:sldMkLst>
      </pc:sldChg>
      <pc:sldChg chg="modAnim">
        <pc:chgData name="Creative" userId="b33dffd5-0ae0-4d70-9f5d-daedd005106c" providerId="ADAL" clId="{28A4BE15-D9E0-9F4B-8D51-D80BA597AA06}" dt="2021-10-27T13:37:52.130" v="49"/>
        <pc:sldMkLst>
          <pc:docMk/>
          <pc:sldMk cId="1914645733" sldId="281"/>
        </pc:sldMkLst>
      </pc:sldChg>
      <pc:sldChg chg="addSp delSp modSp mod delAnim modAnim">
        <pc:chgData name="Creative" userId="b33dffd5-0ae0-4d70-9f5d-daedd005106c" providerId="ADAL" clId="{28A4BE15-D9E0-9F4B-8D51-D80BA597AA06}" dt="2021-10-27T13:34:18.752" v="25"/>
        <pc:sldMkLst>
          <pc:docMk/>
          <pc:sldMk cId="2558210965" sldId="282"/>
        </pc:sldMkLst>
        <pc:spChg chg="mod">
          <ac:chgData name="Creative" userId="b33dffd5-0ae0-4d70-9f5d-daedd005106c" providerId="ADAL" clId="{28A4BE15-D9E0-9F4B-8D51-D80BA597AA06}" dt="2021-10-20T13:48:03.056" v="7" actId="1076"/>
          <ac:spMkLst>
            <pc:docMk/>
            <pc:sldMk cId="2558210965" sldId="282"/>
            <ac:spMk id="14" creationId="{404769DE-B1A1-46A4-BE76-15BB1B2D0838}"/>
          </ac:spMkLst>
        </pc:spChg>
        <pc:spChg chg="mod">
          <ac:chgData name="Creative" userId="b33dffd5-0ae0-4d70-9f5d-daedd005106c" providerId="ADAL" clId="{28A4BE15-D9E0-9F4B-8D51-D80BA597AA06}" dt="2021-10-20T13:48:03.056" v="7" actId="1076"/>
          <ac:spMkLst>
            <pc:docMk/>
            <pc:sldMk cId="2558210965" sldId="282"/>
            <ac:spMk id="15" creationId="{386B7162-DC47-49BE-A6AE-BC35D178AD5A}"/>
          </ac:spMkLst>
        </pc:spChg>
        <pc:picChg chg="add mod">
          <ac:chgData name="Creative" userId="b33dffd5-0ae0-4d70-9f5d-daedd005106c" providerId="ADAL" clId="{28A4BE15-D9E0-9F4B-8D51-D80BA597AA06}" dt="2021-10-20T13:47:55.596" v="6" actId="1076"/>
          <ac:picMkLst>
            <pc:docMk/>
            <pc:sldMk cId="2558210965" sldId="282"/>
            <ac:picMk id="2" creationId="{6D0FD006-7156-184C-8535-5C557F983575}"/>
          </ac:picMkLst>
        </pc:picChg>
        <pc:picChg chg="add del mod">
          <ac:chgData name="Creative" userId="b33dffd5-0ae0-4d70-9f5d-daedd005106c" providerId="ADAL" clId="{28A4BE15-D9E0-9F4B-8D51-D80BA597AA06}" dt="2021-10-20T13:47:34.944" v="4" actId="478"/>
          <ac:picMkLst>
            <pc:docMk/>
            <pc:sldMk cId="2558210965" sldId="282"/>
            <ac:picMk id="6" creationId="{EB5C703B-3D7E-C44F-ADA6-95F30623D171}"/>
          </ac:picMkLst>
        </pc:picChg>
      </pc:sldChg>
      <pc:sldChg chg="modAnim">
        <pc:chgData name="Creative" userId="b33dffd5-0ae0-4d70-9f5d-daedd005106c" providerId="ADAL" clId="{28A4BE15-D9E0-9F4B-8D51-D80BA597AA06}" dt="2021-10-27T13:34:43.458" v="29"/>
        <pc:sldMkLst>
          <pc:docMk/>
          <pc:sldMk cId="3921895795" sldId="283"/>
        </pc:sldMkLst>
      </pc:sldChg>
      <pc:sldChg chg="modAnim">
        <pc:chgData name="Creative" userId="b33dffd5-0ae0-4d70-9f5d-daedd005106c" providerId="ADAL" clId="{28A4BE15-D9E0-9F4B-8D51-D80BA597AA06}" dt="2021-10-27T13:34:48.678" v="30"/>
        <pc:sldMkLst>
          <pc:docMk/>
          <pc:sldMk cId="184852410" sldId="284"/>
        </pc:sldMkLst>
      </pc:sldChg>
      <pc:sldChg chg="modAnim">
        <pc:chgData name="Creative" userId="b33dffd5-0ae0-4d70-9f5d-daedd005106c" providerId="ADAL" clId="{28A4BE15-D9E0-9F4B-8D51-D80BA597AA06}" dt="2021-10-27T13:34:32.850" v="27"/>
        <pc:sldMkLst>
          <pc:docMk/>
          <pc:sldMk cId="3855505645" sldId="286"/>
        </pc:sldMkLst>
      </pc:sldChg>
      <pc:sldChg chg="modAnim">
        <pc:chgData name="Creative" userId="b33dffd5-0ae0-4d70-9f5d-daedd005106c" providerId="ADAL" clId="{28A4BE15-D9E0-9F4B-8D51-D80BA597AA06}" dt="2021-10-27T13:35:28.077" v="34"/>
        <pc:sldMkLst>
          <pc:docMk/>
          <pc:sldMk cId="306371796" sldId="287"/>
        </pc:sldMkLst>
      </pc:sldChg>
      <pc:sldChg chg="modAnim">
        <pc:chgData name="Creative" userId="b33dffd5-0ae0-4d70-9f5d-daedd005106c" providerId="ADAL" clId="{28A4BE15-D9E0-9F4B-8D51-D80BA597AA06}" dt="2021-10-27T13:35:39.893" v="36"/>
        <pc:sldMkLst>
          <pc:docMk/>
          <pc:sldMk cId="947558019" sldId="288"/>
        </pc:sldMkLst>
      </pc:sldChg>
      <pc:sldChg chg="modAnim">
        <pc:chgData name="Creative" userId="b33dffd5-0ae0-4d70-9f5d-daedd005106c" providerId="ADAL" clId="{28A4BE15-D9E0-9F4B-8D51-D80BA597AA06}" dt="2021-10-27T13:36:38.382" v="38"/>
        <pc:sldMkLst>
          <pc:docMk/>
          <pc:sldMk cId="641782358" sldId="289"/>
        </pc:sldMkLst>
      </pc:sldChg>
      <pc:sldChg chg="modAnim">
        <pc:chgData name="Creative" userId="b33dffd5-0ae0-4d70-9f5d-daedd005106c" providerId="ADAL" clId="{28A4BE15-D9E0-9F4B-8D51-D80BA597AA06}" dt="2021-10-27T13:36:43.468" v="39"/>
        <pc:sldMkLst>
          <pc:docMk/>
          <pc:sldMk cId="1902418951" sldId="290"/>
        </pc:sldMkLst>
      </pc:sldChg>
      <pc:sldChg chg="modAnim">
        <pc:chgData name="Creative" userId="b33dffd5-0ae0-4d70-9f5d-daedd005106c" providerId="ADAL" clId="{28A4BE15-D9E0-9F4B-8D51-D80BA597AA06}" dt="2021-10-27T13:36:48.271" v="40"/>
        <pc:sldMkLst>
          <pc:docMk/>
          <pc:sldMk cId="3323699884" sldId="291"/>
        </pc:sldMkLst>
      </pc:sldChg>
      <pc:sldChg chg="modAnim">
        <pc:chgData name="Creative" userId="b33dffd5-0ae0-4d70-9f5d-daedd005106c" providerId="ADAL" clId="{28A4BE15-D9E0-9F4B-8D51-D80BA597AA06}" dt="2021-10-27T13:36:59.759" v="42"/>
        <pc:sldMkLst>
          <pc:docMk/>
          <pc:sldMk cId="212691532" sldId="292"/>
        </pc:sldMkLst>
      </pc:sldChg>
      <pc:sldChg chg="modAnim">
        <pc:chgData name="Creative" userId="b33dffd5-0ae0-4d70-9f5d-daedd005106c" providerId="ADAL" clId="{28A4BE15-D9E0-9F4B-8D51-D80BA597AA06}" dt="2021-10-27T13:37:06.239" v="43"/>
        <pc:sldMkLst>
          <pc:docMk/>
          <pc:sldMk cId="2928409191" sldId="293"/>
        </pc:sldMkLst>
      </pc:sldChg>
      <pc:sldChg chg="modAnim">
        <pc:chgData name="Creative" userId="b33dffd5-0ae0-4d70-9f5d-daedd005106c" providerId="ADAL" clId="{28A4BE15-D9E0-9F4B-8D51-D80BA597AA06}" dt="2021-10-27T13:37:13.045" v="44"/>
        <pc:sldMkLst>
          <pc:docMk/>
          <pc:sldMk cId="4197464504" sldId="294"/>
        </pc:sldMkLst>
      </pc:sldChg>
      <pc:sldChg chg="modAnim">
        <pc:chgData name="Creative" userId="b33dffd5-0ae0-4d70-9f5d-daedd005106c" providerId="ADAL" clId="{28A4BE15-D9E0-9F4B-8D51-D80BA597AA06}" dt="2021-10-27T13:37:18.850" v="45"/>
        <pc:sldMkLst>
          <pc:docMk/>
          <pc:sldMk cId="2827991770" sldId="295"/>
        </pc:sldMkLst>
      </pc:sldChg>
      <pc:sldChg chg="modAnim">
        <pc:chgData name="Creative" userId="b33dffd5-0ae0-4d70-9f5d-daedd005106c" providerId="ADAL" clId="{28A4BE15-D9E0-9F4B-8D51-D80BA597AA06}" dt="2021-10-27T13:37:30.179" v="46"/>
        <pc:sldMkLst>
          <pc:docMk/>
          <pc:sldMk cId="775308163" sldId="296"/>
        </pc:sldMkLst>
      </pc:sldChg>
      <pc:sldChg chg="modAnim">
        <pc:chgData name="Creative" userId="b33dffd5-0ae0-4d70-9f5d-daedd005106c" providerId="ADAL" clId="{28A4BE15-D9E0-9F4B-8D51-D80BA597AA06}" dt="2021-10-27T13:37:37.257" v="47"/>
        <pc:sldMkLst>
          <pc:docMk/>
          <pc:sldMk cId="4143904701" sldId="297"/>
        </pc:sldMkLst>
      </pc:sldChg>
      <pc:sldChg chg="modAnim">
        <pc:chgData name="Creative" userId="b33dffd5-0ae0-4d70-9f5d-daedd005106c" providerId="ADAL" clId="{28A4BE15-D9E0-9F4B-8D51-D80BA597AA06}" dt="2021-10-27T13:37:47.438" v="48"/>
        <pc:sldMkLst>
          <pc:docMk/>
          <pc:sldMk cId="2154443030" sldId="2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193F5-DB09-4589-A8F3-DAACDF4DE456}" type="datetimeFigureOut">
              <a:rPr lang="el-GR" smtClean="0"/>
              <a:t>1/11/2021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1C705-9BF2-46B8-AEB4-4DCAB75DCA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68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1C705-9BF2-46B8-AEB4-4DCAB75DCACF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56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1C705-9BF2-46B8-AEB4-4DCAB75DCACF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0906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B52496-5C8C-466E-8AB7-F37805A80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F9B4900-A73A-4554-B636-48E8B9B76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E84024D-7C63-4A22-8BCD-1034CA146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1/11/2021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CB74703-8C76-4BFD-977B-3307CD4AF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5A5480D-6013-4027-9FE7-261CAEFB8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6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7C3E8A-5740-472B-938A-3F8223BE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CEABE23-E2D6-4E28-BB88-73C5D355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D75484C-7FC5-4B55-BBA9-587D38BF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1/11/2021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445AE32-7B03-48CF-BA0B-B894BF39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329C87A-5C66-43E6-BE32-B9A30CEED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3370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C393A14-C180-4E0C-A3CC-E0B7D09436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B583ED9-6D8E-476C-B9CA-3EFCA69A0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B2B67B9-AA3D-4FC0-BCC7-0A2274C2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1/11/2021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0E22E8F-5857-43B1-948B-C540000E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0708AE2-F6B2-48D8-ACB2-A5700E3B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624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2B1BB1-E0E9-4679-9172-84FCE441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1D6832-9361-41A8-AFF8-C78D8BBEF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3FA0DD4-510D-4C61-AA88-FE21561D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1/11/2021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CACEA4C-7442-4884-A581-63602A3A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BD27ACE-77A0-4FCE-8333-D6B9DB17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019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376353-34F8-45BA-8634-33C64CB4F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59C9FD5-5D87-4C3A-8054-01C93BDF0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5EA65DD-59D6-46B5-9433-147E4EB46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1/11/2021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C8BEE10-10B5-4A15-A2FE-75D9F529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04D757C-E49E-4633-8709-5F1077BD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471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9AF60E-E5E1-472E-B6F0-9CB18A8B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E8F31D3-F0E6-4B67-B9E3-5C342F56E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E3C2536-CDFA-4BCE-A6EB-5359F8A91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97EA1A9-1FC6-43FD-926A-32380D89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1/11/2021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329620B-B6D7-4529-B076-DB558F1F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D6B9729-C4EB-4BFE-9A4D-9FFC5DB12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651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F9640F-B60B-413E-B2A1-434937F5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0924A74-6E02-4724-8FC3-3D919B0D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472F703-DCD0-4958-AFF7-0F006AB36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15137E7-0BCB-4B97-A221-A48A6588C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9DA4B8E-0904-43A4-BB70-C32D6FE2E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8132F33-F1CE-455E-856B-E50CF4A3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1/11/2021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039D8463-7359-4BC1-A436-93AFA18E5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61AA134-828F-4CD8-920A-11EDE1639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26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B2E569-701D-4580-B333-1ECE4129B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C2B9548-7D5E-4C33-8582-EB8D128F0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1/11/2021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7938B22-648D-4B98-8936-9432964C5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1B69F3E-7912-4245-9E1C-BD61FAEC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623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B99C430-9073-4C3B-A19E-60FC18E53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1/11/2021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A20E5E09-9D66-48EF-8373-242190362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D300D47-803E-4440-BCFB-2D4A15C0F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896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96E59E-F738-486C-BB80-DA797D4AC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7E6C87-59E5-4CC4-B94F-F09E265CD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3933293-DE61-46C3-BA1C-AA0A507FB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FB8C328-EDCF-483F-BA70-B88FE346C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1/11/2021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9964BE9-A545-4A2F-A557-B5683B235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18AB802-B705-4F00-A326-9FE4B97F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260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0A22D7-A4C5-4956-9CB3-62299457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2957A2F-DBD2-4CC5-BB30-8DDB1A07B5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B3142C3-09E0-4284-AC71-E855E0C89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2DDCA28-2C65-44EB-986E-A0180709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1/11/2021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1416791-DC25-4C98-A03B-80D4D7C7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730A04A-B0BE-4731-A38F-DCDDB604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534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881420B7-38D1-4022-94A7-AD2B2D33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6D5E8A3-257D-43B3-AE4D-430ED9B5D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0F55024-0FBE-4E1E-A50D-6CD13ADAA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EC84B-9504-4776-B3E6-F389A4678D80}" type="datetimeFigureOut">
              <a:rPr lang="el-GR" smtClean="0"/>
              <a:t>1/11/2021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B48ACAA-BFD6-42C4-8BE2-8CF79581A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7AC2D5F-6773-4603-B92A-1F5552395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748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sv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43055" y="2607392"/>
            <a:ext cx="6891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dirty="0">
                <a:solidFill>
                  <a:schemeClr val="bg1"/>
                </a:solidFill>
              </a:rPr>
              <a:t>Ερευνάμε και συζητάμε για τον κυβερνήτη</a:t>
            </a:r>
            <a:br>
              <a:rPr lang="el-GR" sz="4800" dirty="0">
                <a:solidFill>
                  <a:schemeClr val="bg1"/>
                </a:solidFill>
              </a:rPr>
            </a:br>
            <a:r>
              <a:rPr lang="el-GR" sz="4800" dirty="0">
                <a:solidFill>
                  <a:schemeClr val="bg1"/>
                </a:solidFill>
              </a:rPr>
              <a:t>Ιωάννη Καποδίστρια</a:t>
            </a:r>
            <a:endParaRPr lang="el-GR" sz="4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127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2864" y="6024703"/>
            <a:ext cx="3599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>
                <a:solidFill>
                  <a:srgbClr val="7AC1B2"/>
                </a:solidFill>
              </a:rPr>
              <a:t>Σύμβουλος του Τσάρου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859766-007A-4681-8047-2DDB879FFAE4}"/>
              </a:ext>
            </a:extLst>
          </p:cNvPr>
          <p:cNvSpPr txBox="1"/>
          <p:nvPr/>
        </p:nvSpPr>
        <p:spPr>
          <a:xfrm>
            <a:off x="881349" y="-50395"/>
            <a:ext cx="273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28C42"/>
                </a:solidFill>
              </a:rPr>
              <a:t>1812-1813</a:t>
            </a:r>
            <a:r>
              <a:rPr lang="el-GR" sz="4000" b="1" dirty="0">
                <a:solidFill>
                  <a:srgbClr val="F28C42"/>
                </a:solidFill>
              </a:rPr>
              <a:t>:</a:t>
            </a:r>
            <a:endParaRPr lang="el-GR" sz="4000" dirty="0">
              <a:solidFill>
                <a:srgbClr val="F28C42"/>
              </a:solidFill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C557B6FF-7709-4538-936B-E3DBD93A96FD}"/>
              </a:ext>
            </a:extLst>
          </p:cNvPr>
          <p:cNvSpPr/>
          <p:nvPr/>
        </p:nvSpPr>
        <p:spPr>
          <a:xfrm>
            <a:off x="1602702" y="1016012"/>
            <a:ext cx="3697743" cy="4611173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3 - Θέση περιεχομένου" descr="Διπλωματικός Ακόλουθος.JPG">
            <a:extLst>
              <a:ext uri="{FF2B5EF4-FFF2-40B4-BE49-F238E27FC236}">
                <a16:creationId xmlns:a16="http://schemas.microsoft.com/office/drawing/2014/main" id="{33EB1158-04F0-459A-A56B-188101F9567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3579" y="1241700"/>
            <a:ext cx="3697743" cy="4657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3513C15E-F790-425B-B9E1-EA565A0E5B51}"/>
              </a:ext>
            </a:extLst>
          </p:cNvPr>
          <p:cNvSpPr/>
          <p:nvPr/>
        </p:nvSpPr>
        <p:spPr>
          <a:xfrm>
            <a:off x="6273628" y="1288181"/>
            <a:ext cx="4515729" cy="3191455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12 - Εικόνα" descr="Ελβετία-Ζυρίχη.jpg">
            <a:extLst>
              <a:ext uri="{FF2B5EF4-FFF2-40B4-BE49-F238E27FC236}">
                <a16:creationId xmlns:a16="http://schemas.microsoft.com/office/drawing/2014/main" id="{06A1A1DC-DDB3-4130-B974-D86D15D8B3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2274" t="4340" r="11491" b="3842"/>
          <a:stretch>
            <a:fillRect/>
          </a:stretch>
        </p:blipFill>
        <p:spPr>
          <a:xfrm>
            <a:off x="6500690" y="1518458"/>
            <a:ext cx="4515729" cy="3362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4F2A8D-8D28-412B-A399-AD77AFC9BDE3}"/>
              </a:ext>
            </a:extLst>
          </p:cNvPr>
          <p:cNvSpPr txBox="1"/>
          <p:nvPr/>
        </p:nvSpPr>
        <p:spPr>
          <a:xfrm>
            <a:off x="8098758" y="5034532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>
                <a:solidFill>
                  <a:srgbClr val="7AC1B2"/>
                </a:solidFill>
              </a:rPr>
              <a:t>Ελβετία</a:t>
            </a:r>
          </a:p>
        </p:txBody>
      </p:sp>
      <p:sp>
        <p:nvSpPr>
          <p:cNvPr id="17" name="Ορθογώνιο 4">
            <a:extLst>
              <a:ext uri="{FF2B5EF4-FFF2-40B4-BE49-F238E27FC236}">
                <a16:creationId xmlns:a16="http://schemas.microsoft.com/office/drawing/2014/main" id="{9BE5EC6D-9DFE-EC4C-B870-9655F46B503D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48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 animBg="1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Ορθογώνιο 11"/>
          <p:cNvSpPr/>
          <p:nvPr/>
        </p:nvSpPr>
        <p:spPr>
          <a:xfrm>
            <a:off x="1397320" y="5547714"/>
            <a:ext cx="1521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srgbClr val="7AC1B2"/>
                </a:solidFill>
              </a:rPr>
              <a:t>Ναπολέων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19245" y="3609714"/>
            <a:ext cx="2353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7AC1B2"/>
                </a:solidFill>
              </a:rPr>
              <a:t>Συνέδριο Βιέννης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402460-0B3D-44E3-977A-DF2AE3C307CF}"/>
              </a:ext>
            </a:extLst>
          </p:cNvPr>
          <p:cNvSpPr txBox="1"/>
          <p:nvPr/>
        </p:nvSpPr>
        <p:spPr>
          <a:xfrm>
            <a:off x="881349" y="-50396"/>
            <a:ext cx="242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28C42"/>
                </a:solidFill>
              </a:rPr>
              <a:t>1815</a:t>
            </a:r>
            <a:r>
              <a:rPr lang="el-GR" sz="4000" b="1" dirty="0">
                <a:solidFill>
                  <a:srgbClr val="F28C42"/>
                </a:solidFill>
              </a:rPr>
              <a:t>:</a:t>
            </a:r>
            <a:endParaRPr lang="el-GR" sz="4000" dirty="0">
              <a:solidFill>
                <a:srgbClr val="F28C42"/>
              </a:solidFill>
              <a:latin typeface="+mj-lt"/>
            </a:endParaRPr>
          </a:p>
        </p:txBody>
      </p:sp>
      <p:pic>
        <p:nvPicPr>
          <p:cNvPr id="14" name="6 - Εικόνα" descr="Ναπολέων.jpg">
            <a:extLst>
              <a:ext uri="{FF2B5EF4-FFF2-40B4-BE49-F238E27FC236}">
                <a16:creationId xmlns:a16="http://schemas.microsoft.com/office/drawing/2014/main" id="{D2558213-95A9-48F8-B90D-CDB5B2F27D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4674" t="18462" r="13221" b="24307"/>
          <a:stretch>
            <a:fillRect/>
          </a:stretch>
        </p:blipFill>
        <p:spPr>
          <a:xfrm rot="21139382">
            <a:off x="746395" y="1546162"/>
            <a:ext cx="3024554" cy="3924886"/>
          </a:xfrm>
          <a:prstGeom prst="rect">
            <a:avLst/>
          </a:prstGeom>
        </p:spPr>
      </p:pic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9E4E97E9-05ED-42CB-ABB8-B634FE7D5264}"/>
              </a:ext>
            </a:extLst>
          </p:cNvPr>
          <p:cNvSpPr/>
          <p:nvPr/>
        </p:nvSpPr>
        <p:spPr>
          <a:xfrm>
            <a:off x="497791" y="1621026"/>
            <a:ext cx="3736833" cy="3796392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9" name="3 - Θέση περιεχομένου" descr="Συνέδριο Βιέννης.tif">
            <a:extLst>
              <a:ext uri="{FF2B5EF4-FFF2-40B4-BE49-F238E27FC236}">
                <a16:creationId xmlns:a16="http://schemas.microsoft.com/office/drawing/2014/main" id="{47EB8F66-9AA4-468F-9AB4-FD7FEB975A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0265" t="5521" r="12117" b="3479"/>
          <a:stretch>
            <a:fillRect/>
          </a:stretch>
        </p:blipFill>
        <p:spPr>
          <a:xfrm>
            <a:off x="4898751" y="1148986"/>
            <a:ext cx="3545082" cy="2400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4 - Εικόνα" descr="Μάχη Βατερλώ.jpg">
            <a:extLst>
              <a:ext uri="{FF2B5EF4-FFF2-40B4-BE49-F238E27FC236}">
                <a16:creationId xmlns:a16="http://schemas.microsoft.com/office/drawing/2014/main" id="{6C4E0225-F6FB-46EB-906E-79EA11F968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3857" y="3799001"/>
            <a:ext cx="3521762" cy="2260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85E2AC-78D9-456E-BDC3-72336C9B44F3}"/>
              </a:ext>
            </a:extLst>
          </p:cNvPr>
          <p:cNvSpPr txBox="1"/>
          <p:nvPr/>
        </p:nvSpPr>
        <p:spPr>
          <a:xfrm>
            <a:off x="9076468" y="6183522"/>
            <a:ext cx="2031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srgbClr val="7AC1B2"/>
                </a:solidFill>
              </a:rPr>
              <a:t>Μάχη Βατερλό</a:t>
            </a:r>
          </a:p>
        </p:txBody>
      </p:sp>
      <p:sp>
        <p:nvSpPr>
          <p:cNvPr id="15" name="Ορθογώνιο 4">
            <a:extLst>
              <a:ext uri="{FF2B5EF4-FFF2-40B4-BE49-F238E27FC236}">
                <a16:creationId xmlns:a16="http://schemas.microsoft.com/office/drawing/2014/main" id="{0B993287-32D1-D14C-9FD6-B369A496554A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542B2D-1364-904A-AFC8-087148D71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760" y="5417418"/>
            <a:ext cx="2768709" cy="210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5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16439" y="2722663"/>
            <a:ext cx="2883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>
                <a:solidFill>
                  <a:srgbClr val="7AC1B2"/>
                </a:solidFill>
              </a:rPr>
              <a:t>Υπουργός Εξωτερικών της Ρωσίας</a:t>
            </a: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E2FE6647-8563-4887-895A-C755E17A94B8}"/>
              </a:ext>
            </a:extLst>
          </p:cNvPr>
          <p:cNvSpPr/>
          <p:nvPr/>
        </p:nvSpPr>
        <p:spPr>
          <a:xfrm>
            <a:off x="3145181" y="860881"/>
            <a:ext cx="4745732" cy="5489214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F18D4-8263-4E87-8971-8C3FDFE97230}"/>
              </a:ext>
            </a:extLst>
          </p:cNvPr>
          <p:cNvSpPr txBox="1"/>
          <p:nvPr/>
        </p:nvSpPr>
        <p:spPr>
          <a:xfrm>
            <a:off x="881349" y="-50395"/>
            <a:ext cx="273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28C42"/>
                </a:solidFill>
              </a:rPr>
              <a:t>1815-1822</a:t>
            </a:r>
            <a:r>
              <a:rPr lang="el-GR" sz="4000" b="1" dirty="0">
                <a:solidFill>
                  <a:srgbClr val="F28C42"/>
                </a:solidFill>
              </a:rPr>
              <a:t>:</a:t>
            </a:r>
            <a:endParaRPr lang="el-GR" sz="4000" dirty="0">
              <a:solidFill>
                <a:srgbClr val="F28C42"/>
              </a:solidFill>
              <a:latin typeface="+mj-lt"/>
            </a:endParaRPr>
          </a:p>
        </p:txBody>
      </p:sp>
      <p:pic>
        <p:nvPicPr>
          <p:cNvPr id="11" name="3 - Εικόνα" descr="Υπουργός εξωτερικών.jpg">
            <a:extLst>
              <a:ext uri="{FF2B5EF4-FFF2-40B4-BE49-F238E27FC236}">
                <a16:creationId xmlns:a16="http://schemas.microsoft.com/office/drawing/2014/main" id="{D347AD32-F9A7-4E9E-BA89-C49C5DC661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-20000"/>
          </a:blip>
          <a:srcRect l="3532" t="12308" r="6303" b="15897"/>
          <a:stretch>
            <a:fillRect/>
          </a:stretch>
        </p:blipFill>
        <p:spPr>
          <a:xfrm>
            <a:off x="3611418" y="1063184"/>
            <a:ext cx="4491669" cy="557476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Ορθογώνιο 4">
            <a:extLst>
              <a:ext uri="{FF2B5EF4-FFF2-40B4-BE49-F238E27FC236}">
                <a16:creationId xmlns:a16="http://schemas.microsoft.com/office/drawing/2014/main" id="{1A241B11-D678-3D48-8204-3F56E5A55931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124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81349" y="-6004"/>
            <a:ext cx="3672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28C42"/>
                </a:solidFill>
              </a:rPr>
              <a:t>Φιλική Εταιρεία</a:t>
            </a:r>
            <a:r>
              <a:rPr lang="el-GR" sz="4000" b="1" dirty="0">
                <a:solidFill>
                  <a:srgbClr val="F28C42"/>
                </a:solidFill>
              </a:rPr>
              <a:t>:</a:t>
            </a:r>
            <a:endParaRPr lang="el-GR" sz="4000" dirty="0">
              <a:solidFill>
                <a:srgbClr val="F28C42"/>
              </a:solidFill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FE5BFDC6-248D-44EF-A8C7-8C7EE360563B}"/>
              </a:ext>
            </a:extLst>
          </p:cNvPr>
          <p:cNvSpPr/>
          <p:nvPr/>
        </p:nvSpPr>
        <p:spPr>
          <a:xfrm>
            <a:off x="2540840" y="1116787"/>
            <a:ext cx="3503596" cy="5302832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Γραφικό 3">
            <a:extLst>
              <a:ext uri="{FF2B5EF4-FFF2-40B4-BE49-F238E27FC236}">
                <a16:creationId xmlns:a16="http://schemas.microsoft.com/office/drawing/2014/main" id="{D4697D99-CA2D-4E6C-9429-84FE209A3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3454" b="29884"/>
          <a:stretch/>
        </p:blipFill>
        <p:spPr>
          <a:xfrm>
            <a:off x="9624176" y="1408581"/>
            <a:ext cx="2567824" cy="3429001"/>
          </a:xfrm>
          <a:prstGeom prst="rect">
            <a:avLst/>
          </a:prstGeom>
        </p:spPr>
      </p:pic>
      <p:pic>
        <p:nvPicPr>
          <p:cNvPr id="11" name="3 - Θέση περιεχομένου" descr="Φιλική Εταιρία.tif">
            <a:extLst>
              <a:ext uri="{FF2B5EF4-FFF2-40B4-BE49-F238E27FC236}">
                <a16:creationId xmlns:a16="http://schemas.microsoft.com/office/drawing/2014/main" id="{B8CE3686-9191-4E4D-A774-124D613D51F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1531" y="978590"/>
            <a:ext cx="4068319" cy="5579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8F4516A7-C762-4133-B1AD-5B84719D8A7B}"/>
              </a:ext>
            </a:extLst>
          </p:cNvPr>
          <p:cNvSpPr/>
          <p:nvPr/>
        </p:nvSpPr>
        <p:spPr>
          <a:xfrm>
            <a:off x="6096000" y="5283481"/>
            <a:ext cx="6096000" cy="1345233"/>
          </a:xfrm>
          <a:prstGeom prst="rect">
            <a:avLst/>
          </a:prstGeom>
          <a:solidFill>
            <a:srgbClr val="7AC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FECC617F-D02E-49CE-ABB2-738230BD554A}"/>
              </a:ext>
            </a:extLst>
          </p:cNvPr>
          <p:cNvSpPr/>
          <p:nvPr/>
        </p:nvSpPr>
        <p:spPr>
          <a:xfrm>
            <a:off x="6254635" y="5354830"/>
            <a:ext cx="5845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Η Φιλική Εταιρεία προετοιμάζει την επανάσταση για την απελευθέρωση των Ελλήνων.</a:t>
            </a:r>
          </a:p>
        </p:txBody>
      </p:sp>
      <p:sp>
        <p:nvSpPr>
          <p:cNvPr id="9" name="Ορθογώνιο 4">
            <a:extLst>
              <a:ext uri="{FF2B5EF4-FFF2-40B4-BE49-F238E27FC236}">
                <a16:creationId xmlns:a16="http://schemas.microsoft.com/office/drawing/2014/main" id="{FCC34071-48B7-8C4C-BE9B-DF13630C218C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263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4568A6-B77A-174C-BFB3-23F90B94F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6464" y="298178"/>
            <a:ext cx="8540803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81349" y="-50395"/>
            <a:ext cx="2628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28C42"/>
                </a:solidFill>
              </a:rPr>
              <a:t>1827</a:t>
            </a:r>
            <a:r>
              <a:rPr lang="el-GR" sz="4000" b="1" dirty="0">
                <a:solidFill>
                  <a:srgbClr val="F28C42"/>
                </a:solidFill>
              </a:rPr>
              <a:t>:</a:t>
            </a:r>
            <a:endParaRPr lang="el-GR" sz="4000" dirty="0">
              <a:solidFill>
                <a:srgbClr val="F28C42"/>
              </a:solidFill>
            </a:endParaRP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8F4516A7-C762-4133-B1AD-5B84719D8A7B}"/>
              </a:ext>
            </a:extLst>
          </p:cNvPr>
          <p:cNvSpPr/>
          <p:nvPr/>
        </p:nvSpPr>
        <p:spPr>
          <a:xfrm>
            <a:off x="6419272" y="3232986"/>
            <a:ext cx="5772727" cy="988386"/>
          </a:xfrm>
          <a:prstGeom prst="rect">
            <a:avLst/>
          </a:prstGeom>
          <a:solidFill>
            <a:srgbClr val="7AC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FECC617F-D02E-49CE-ABB2-738230BD554A}"/>
              </a:ext>
            </a:extLst>
          </p:cNvPr>
          <p:cNvSpPr/>
          <p:nvPr/>
        </p:nvSpPr>
        <p:spPr>
          <a:xfrm>
            <a:off x="6753399" y="3311680"/>
            <a:ext cx="52261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Η Γ΄ Εθνοσυνέλευση εκλέγει κυβερνήτη </a:t>
            </a:r>
          </a:p>
          <a:p>
            <a:r>
              <a:rPr lang="el-GR" sz="2400" dirty="0">
                <a:solidFill>
                  <a:schemeClr val="bg1"/>
                </a:solidFill>
              </a:rPr>
              <a:t>τον Ιωάννη Καποδίστρια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FE5BFDC6-248D-44EF-A8C7-8C7EE360563B}"/>
              </a:ext>
            </a:extLst>
          </p:cNvPr>
          <p:cNvSpPr/>
          <p:nvPr/>
        </p:nvSpPr>
        <p:spPr>
          <a:xfrm>
            <a:off x="2327884" y="962515"/>
            <a:ext cx="3538425" cy="5739439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5 - Εικόνα" descr="DECREE 2.4.27.tif">
            <a:extLst>
              <a:ext uri="{FF2B5EF4-FFF2-40B4-BE49-F238E27FC236}">
                <a16:creationId xmlns:a16="http://schemas.microsoft.com/office/drawing/2014/main" id="{7F9A9289-55B3-490D-8AEC-03DFA26912E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3937" y="873797"/>
            <a:ext cx="3538425" cy="5739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7 - Έλλειψη">
            <a:extLst>
              <a:ext uri="{FF2B5EF4-FFF2-40B4-BE49-F238E27FC236}">
                <a16:creationId xmlns:a16="http://schemas.microsoft.com/office/drawing/2014/main" id="{D7303628-5820-41A2-886B-27BFE8A4CBA1}"/>
              </a:ext>
            </a:extLst>
          </p:cNvPr>
          <p:cNvSpPr/>
          <p:nvPr/>
        </p:nvSpPr>
        <p:spPr>
          <a:xfrm>
            <a:off x="3305458" y="3053402"/>
            <a:ext cx="1975832" cy="258278"/>
          </a:xfrm>
          <a:prstGeom prst="ellipse">
            <a:avLst/>
          </a:prstGeom>
          <a:noFill/>
          <a:ln w="38100"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4">
            <a:extLst>
              <a:ext uri="{FF2B5EF4-FFF2-40B4-BE49-F238E27FC236}">
                <a16:creationId xmlns:a16="http://schemas.microsoft.com/office/drawing/2014/main" id="{75A67CCE-7F98-5B4D-A4CA-48329B1CF560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637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81349" y="-4215"/>
            <a:ext cx="32842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800" dirty="0">
                <a:solidFill>
                  <a:srgbClr val="F28C42"/>
                </a:solidFill>
              </a:rPr>
              <a:t>19</a:t>
            </a:r>
            <a:r>
              <a:rPr lang="el-GR" sz="3800" baseline="30000" dirty="0">
                <a:solidFill>
                  <a:srgbClr val="F28C42"/>
                </a:solidFill>
              </a:rPr>
              <a:t>ος</a:t>
            </a:r>
            <a:r>
              <a:rPr lang="el-GR" sz="3800" dirty="0">
                <a:solidFill>
                  <a:srgbClr val="F28C42"/>
                </a:solidFill>
              </a:rPr>
              <a:t> αιώνας</a:t>
            </a: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FE5BFDC6-248D-44EF-A8C7-8C7EE360563B}"/>
              </a:ext>
            </a:extLst>
          </p:cNvPr>
          <p:cNvSpPr/>
          <p:nvPr/>
        </p:nvSpPr>
        <p:spPr>
          <a:xfrm>
            <a:off x="912344" y="1080988"/>
            <a:ext cx="4736979" cy="3860798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4 - Εικόνα" descr="Αίγινα.jpg">
            <a:extLst>
              <a:ext uri="{FF2B5EF4-FFF2-40B4-BE49-F238E27FC236}">
                <a16:creationId xmlns:a16="http://schemas.microsoft.com/office/drawing/2014/main" id="{8D5533FB-E48C-4DF3-8A80-19565369E4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8039" t="14815" r="14675" b="14815"/>
          <a:stretch>
            <a:fillRect/>
          </a:stretch>
        </p:blipFill>
        <p:spPr>
          <a:xfrm>
            <a:off x="881349" y="1286939"/>
            <a:ext cx="4644572" cy="3860798"/>
          </a:xfrm>
          <a:prstGeom prst="rect">
            <a:avLst/>
          </a:prstGeom>
        </p:spPr>
      </p:pic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488B5E21-A15D-496A-9619-2C8B38B8DFDE}"/>
              </a:ext>
            </a:extLst>
          </p:cNvPr>
          <p:cNvSpPr/>
          <p:nvPr/>
        </p:nvSpPr>
        <p:spPr>
          <a:xfrm>
            <a:off x="6419275" y="1542008"/>
            <a:ext cx="5477161" cy="3572025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7" name="5 - Εικόνα" descr="Ναύπλιο.jpg">
            <a:extLst>
              <a:ext uri="{FF2B5EF4-FFF2-40B4-BE49-F238E27FC236}">
                <a16:creationId xmlns:a16="http://schemas.microsoft.com/office/drawing/2014/main" id="{0876F4D2-F124-44A3-903E-4AAD7C4D6E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1403" t="12971" r="11090" b="21177"/>
          <a:stretch>
            <a:fillRect/>
          </a:stretch>
        </p:blipFill>
        <p:spPr>
          <a:xfrm>
            <a:off x="6096000" y="1644640"/>
            <a:ext cx="5667282" cy="35405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672806-8AF3-4DBD-87CF-E5E0FCD8BF2A}"/>
              </a:ext>
            </a:extLst>
          </p:cNvPr>
          <p:cNvSpPr txBox="1"/>
          <p:nvPr/>
        </p:nvSpPr>
        <p:spPr>
          <a:xfrm>
            <a:off x="2523474" y="5253792"/>
            <a:ext cx="1104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>
                <a:solidFill>
                  <a:srgbClr val="7AC1B2"/>
                </a:solidFill>
              </a:rPr>
              <a:t>Αίγινα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38289C-FBC7-42CE-8481-C163175EA728}"/>
              </a:ext>
            </a:extLst>
          </p:cNvPr>
          <p:cNvSpPr txBox="1"/>
          <p:nvPr/>
        </p:nvSpPr>
        <p:spPr>
          <a:xfrm>
            <a:off x="8494783" y="5256327"/>
            <a:ext cx="1463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>
                <a:solidFill>
                  <a:srgbClr val="7AC1B2"/>
                </a:solidFill>
              </a:rPr>
              <a:t>Ναύπλιο</a:t>
            </a:r>
          </a:p>
        </p:txBody>
      </p:sp>
      <p:pic>
        <p:nvPicPr>
          <p:cNvPr id="3" name="Γραφικό 2">
            <a:extLst>
              <a:ext uri="{FF2B5EF4-FFF2-40B4-BE49-F238E27FC236}">
                <a16:creationId xmlns:a16="http://schemas.microsoft.com/office/drawing/2014/main" id="{EFEAB9A1-8936-4550-A6DC-942C5995C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6332" y="5617206"/>
            <a:ext cx="1169122" cy="1169122"/>
          </a:xfrm>
          <a:prstGeom prst="rect">
            <a:avLst/>
          </a:prstGeom>
        </p:spPr>
      </p:pic>
      <p:sp>
        <p:nvSpPr>
          <p:cNvPr id="14" name="Ορθογώνιο 4">
            <a:extLst>
              <a:ext uri="{FF2B5EF4-FFF2-40B4-BE49-F238E27FC236}">
                <a16:creationId xmlns:a16="http://schemas.microsoft.com/office/drawing/2014/main" id="{C2311B5C-0FF4-3140-9FD1-F1625979B28B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4755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8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81349" y="-4215"/>
            <a:ext cx="907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rgbClr val="F28C42"/>
                </a:solidFill>
              </a:rPr>
              <a:t>Ο κυβερνήτης Καποδίστριας, 1828 - 1831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E6142-FD90-44D9-BD20-6727F7D1C78A}"/>
              </a:ext>
            </a:extLst>
          </p:cNvPr>
          <p:cNvSpPr txBox="1"/>
          <p:nvPr/>
        </p:nvSpPr>
        <p:spPr>
          <a:xfrm>
            <a:off x="2795154" y="1649121"/>
            <a:ext cx="660169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400" dirty="0">
                <a:solidFill>
                  <a:srgbClr val="7AC1B2"/>
                </a:solidFill>
              </a:rPr>
              <a:t>Διαίρεση της χώρας σε τμήματα και επαρχίες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l-GR" sz="2400" dirty="0">
              <a:solidFill>
                <a:srgbClr val="7AC1B2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400" dirty="0">
                <a:solidFill>
                  <a:srgbClr val="7AC1B2"/>
                </a:solidFill>
              </a:rPr>
              <a:t>Ανοικοδόμηση κατεστραμμένων πόλεων, όπως του Ναυπλίου, της Κορίνθου, της Πάτρας, της Τρίπολης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l-GR" sz="2400" dirty="0">
              <a:solidFill>
                <a:srgbClr val="7AC1B2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400" dirty="0">
                <a:solidFill>
                  <a:srgbClr val="7AC1B2"/>
                </a:solidFill>
              </a:rPr>
              <a:t>Συγκρότηση τακτικών ένοπλων δυνάμεων</a:t>
            </a:r>
          </a:p>
          <a:p>
            <a:r>
              <a:rPr lang="el-GR" sz="2400" dirty="0">
                <a:solidFill>
                  <a:srgbClr val="7AC1B2"/>
                </a:solidFill>
              </a:rPr>
              <a:t>     Οργάνωση τακτικού πολεμικού ναυτικού και   </a:t>
            </a:r>
          </a:p>
          <a:p>
            <a:r>
              <a:rPr lang="el-GR" sz="2400" dirty="0">
                <a:solidFill>
                  <a:srgbClr val="7AC1B2"/>
                </a:solidFill>
              </a:rPr>
              <a:t>     καταπολέμηση της πειρατείας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l-GR" sz="2400" dirty="0">
              <a:solidFill>
                <a:srgbClr val="7AC1B2"/>
              </a:solidFill>
            </a:endParaRPr>
          </a:p>
        </p:txBody>
      </p:sp>
      <p:pic>
        <p:nvPicPr>
          <p:cNvPr id="9" name="Γραφικό 8">
            <a:extLst>
              <a:ext uri="{FF2B5EF4-FFF2-40B4-BE49-F238E27FC236}">
                <a16:creationId xmlns:a16="http://schemas.microsoft.com/office/drawing/2014/main" id="{CF663666-917A-4263-A026-BD26190B8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10165644" y="414866"/>
            <a:ext cx="3437467" cy="3928534"/>
          </a:xfrm>
          <a:prstGeom prst="rect">
            <a:avLst/>
          </a:prstGeom>
        </p:spPr>
      </p:pic>
      <p:sp>
        <p:nvSpPr>
          <p:cNvPr id="8" name="Ορθογώνιο 4">
            <a:extLst>
              <a:ext uri="{FF2B5EF4-FFF2-40B4-BE49-F238E27FC236}">
                <a16:creationId xmlns:a16="http://schemas.microsoft.com/office/drawing/2014/main" id="{21C3BFA4-60B1-F244-8A7D-D5DCB4465DC5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508141-A456-984D-AA5B-C687B926F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30" y="5693767"/>
            <a:ext cx="29083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8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81349" y="-13451"/>
            <a:ext cx="907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rgbClr val="F28C42"/>
                </a:solidFill>
              </a:rPr>
              <a:t>Ο κυβερνήτης Καποδίστριας, 1828 - 1831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E6142-FD90-44D9-BD20-6727F7D1C78A}"/>
              </a:ext>
            </a:extLst>
          </p:cNvPr>
          <p:cNvSpPr txBox="1"/>
          <p:nvPr/>
        </p:nvSpPr>
        <p:spPr>
          <a:xfrm>
            <a:off x="2941379" y="1909903"/>
            <a:ext cx="66016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400" dirty="0">
                <a:solidFill>
                  <a:srgbClr val="7AC1B2"/>
                </a:solidFill>
              </a:rPr>
              <a:t>Ανέγερση του πρώτου νοσοκομείου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l-GR" sz="2400" dirty="0">
              <a:solidFill>
                <a:srgbClr val="7AC1B2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400" dirty="0">
                <a:solidFill>
                  <a:srgbClr val="7AC1B2"/>
                </a:solidFill>
              </a:rPr>
              <a:t>Ίδρυση δικαστηρίων</a:t>
            </a:r>
          </a:p>
          <a:p>
            <a:r>
              <a:rPr lang="el-GR" sz="2400" dirty="0">
                <a:solidFill>
                  <a:srgbClr val="7AC1B2"/>
                </a:solidFill>
              </a:rPr>
              <a:t>     Επίλυση διαφορών με βάση τους νόμους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l-GR" sz="2400" dirty="0">
              <a:solidFill>
                <a:srgbClr val="7AC1B2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400" dirty="0">
                <a:solidFill>
                  <a:srgbClr val="7AC1B2"/>
                </a:solidFill>
              </a:rPr>
              <a:t>Ενίσχυση του κρατικού τυπογραφείου στην Αίγινα</a:t>
            </a:r>
          </a:p>
        </p:txBody>
      </p:sp>
      <p:sp>
        <p:nvSpPr>
          <p:cNvPr id="7" name="Ορθογώνιο 4">
            <a:extLst>
              <a:ext uri="{FF2B5EF4-FFF2-40B4-BE49-F238E27FC236}">
                <a16:creationId xmlns:a16="http://schemas.microsoft.com/office/drawing/2014/main" id="{28BE6D8E-3E02-3644-9AAD-4F54DABAC396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B710CF-BE00-3949-A97C-B3E59CAB3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" y="4380230"/>
            <a:ext cx="2108200" cy="2222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18D5FF-C25C-A64E-AFA4-62626D596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40" y="-456465"/>
            <a:ext cx="8237809" cy="836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1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81349" y="-13451"/>
            <a:ext cx="907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rgbClr val="F28C42"/>
                </a:solidFill>
              </a:rPr>
              <a:t>Κοπή νομίσματος 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BB614AF-1A04-4153-8AC8-D330FFAFD21C}"/>
              </a:ext>
            </a:extLst>
          </p:cNvPr>
          <p:cNvSpPr/>
          <p:nvPr/>
        </p:nvSpPr>
        <p:spPr>
          <a:xfrm>
            <a:off x="3153106" y="1467974"/>
            <a:ext cx="6711329" cy="3388984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3 - Θέση περιεχομένου" descr="Foinikas-top.jpg">
            <a:extLst>
              <a:ext uri="{FF2B5EF4-FFF2-40B4-BE49-F238E27FC236}">
                <a16:creationId xmlns:a16="http://schemas.microsoft.com/office/drawing/2014/main" id="{494398FB-A967-40D2-9F6B-D4480C12B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036" y="1677342"/>
            <a:ext cx="7047928" cy="3503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44B3B3-363C-4447-8882-35EC6E75211C}"/>
              </a:ext>
            </a:extLst>
          </p:cNvPr>
          <p:cNvSpPr txBox="1"/>
          <p:nvPr/>
        </p:nvSpPr>
        <p:spPr>
          <a:xfrm>
            <a:off x="5322189" y="5361370"/>
            <a:ext cx="1865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>
                <a:solidFill>
                  <a:srgbClr val="7AC1B2"/>
                </a:solidFill>
              </a:rPr>
              <a:t>«Φοίνικας»</a:t>
            </a:r>
          </a:p>
        </p:txBody>
      </p:sp>
      <p:sp>
        <p:nvSpPr>
          <p:cNvPr id="9" name="Ορθογώνιο 4">
            <a:extLst>
              <a:ext uri="{FF2B5EF4-FFF2-40B4-BE49-F238E27FC236}">
                <a16:creationId xmlns:a16="http://schemas.microsoft.com/office/drawing/2014/main" id="{B0888359-37C6-D34A-BF70-212DF141289C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5080EA-C7E0-DB4C-B6D5-B9613105A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4633" y="0"/>
            <a:ext cx="6835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9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81349" y="-13451"/>
            <a:ext cx="907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rgbClr val="F28C42"/>
                </a:solidFill>
              </a:rPr>
              <a:t>Εμπόριο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BB614AF-1A04-4153-8AC8-D330FFAFD21C}"/>
              </a:ext>
            </a:extLst>
          </p:cNvPr>
          <p:cNvSpPr/>
          <p:nvPr/>
        </p:nvSpPr>
        <p:spPr>
          <a:xfrm>
            <a:off x="5024582" y="1311101"/>
            <a:ext cx="6299200" cy="5106557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3 - Θέση περιεχομένου" descr="Τελωνείο Ναυπλίου.jpg">
            <a:extLst>
              <a:ext uri="{FF2B5EF4-FFF2-40B4-BE49-F238E27FC236}">
                <a16:creationId xmlns:a16="http://schemas.microsoft.com/office/drawing/2014/main" id="{E61B0BF9-5EC2-4002-946B-736D1FF392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8344" y="1045935"/>
            <a:ext cx="6104993" cy="5034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FC01DE7F-EDB6-44CD-9763-A8174F0419FC}"/>
              </a:ext>
            </a:extLst>
          </p:cNvPr>
          <p:cNvSpPr/>
          <p:nvPr/>
        </p:nvSpPr>
        <p:spPr>
          <a:xfrm>
            <a:off x="1" y="2499428"/>
            <a:ext cx="4221018" cy="988386"/>
          </a:xfrm>
          <a:prstGeom prst="rect">
            <a:avLst/>
          </a:prstGeom>
          <a:solidFill>
            <a:srgbClr val="7AC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44B3B3-363C-4447-8882-35EC6E75211C}"/>
              </a:ext>
            </a:extLst>
          </p:cNvPr>
          <p:cNvSpPr txBox="1"/>
          <p:nvPr/>
        </p:nvSpPr>
        <p:spPr>
          <a:xfrm>
            <a:off x="698663" y="2732011"/>
            <a:ext cx="3086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>
                <a:solidFill>
                  <a:schemeClr val="bg1"/>
                </a:solidFill>
              </a:rPr>
              <a:t>Τελωνείο Ναυπλίου</a:t>
            </a:r>
          </a:p>
        </p:txBody>
      </p:sp>
      <p:pic>
        <p:nvPicPr>
          <p:cNvPr id="16" name="Γραφικό 15">
            <a:extLst>
              <a:ext uri="{FF2B5EF4-FFF2-40B4-BE49-F238E27FC236}">
                <a16:creationId xmlns:a16="http://schemas.microsoft.com/office/drawing/2014/main" id="{8FAA3492-AF33-47CA-9641-F63140E58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803562" y="3221307"/>
            <a:ext cx="4221018" cy="3196351"/>
          </a:xfrm>
          <a:prstGeom prst="rect">
            <a:avLst/>
          </a:prstGeom>
        </p:spPr>
      </p:pic>
      <p:sp>
        <p:nvSpPr>
          <p:cNvPr id="13" name="Ορθογώνιο 4">
            <a:extLst>
              <a:ext uri="{FF2B5EF4-FFF2-40B4-BE49-F238E27FC236}">
                <a16:creationId xmlns:a16="http://schemas.microsoft.com/office/drawing/2014/main" id="{2D2451CB-0265-F34D-9036-F8A4786D3D77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269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1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BC42579-9820-43E9-A857-C7E43C830ED7}"/>
              </a:ext>
            </a:extLst>
          </p:cNvPr>
          <p:cNvSpPr/>
          <p:nvPr/>
        </p:nvSpPr>
        <p:spPr>
          <a:xfrm>
            <a:off x="136124" y="591127"/>
            <a:ext cx="4603047" cy="5950637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3 - Θέση περιεχομένου" descr="Kapo2&amp;3 double.jpg">
            <a:extLst>
              <a:ext uri="{FF2B5EF4-FFF2-40B4-BE49-F238E27FC236}">
                <a16:creationId xmlns:a16="http://schemas.microsoft.com/office/drawing/2014/main" id="{A33998DB-8335-42BA-8684-9ACDF36665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55832" t="9846" r="7830" b="12205"/>
          <a:stretch>
            <a:fillRect/>
          </a:stretch>
        </p:blipFill>
        <p:spPr>
          <a:xfrm>
            <a:off x="458688" y="313801"/>
            <a:ext cx="4142603" cy="5950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42942E-5BB6-4C14-BA09-68EF30907F58}"/>
              </a:ext>
            </a:extLst>
          </p:cNvPr>
          <p:cNvSpPr txBox="1"/>
          <p:nvPr/>
        </p:nvSpPr>
        <p:spPr>
          <a:xfrm>
            <a:off x="5126666" y="519457"/>
            <a:ext cx="47229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i="1" dirty="0">
                <a:solidFill>
                  <a:srgbClr val="7AC1B2"/>
                </a:solidFill>
              </a:rPr>
              <a:t>Ελευθερία πολιτική, 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αντιπροσωπεία εθνική,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ατομικές ασφάλειες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ανεξαρτησία δικαστική, 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όλα αρπάχτηκαν από 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τον τρελό αυτόν άνθρωπο.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84106-17C5-EF4D-9D8B-7A0AB5435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538" y="3404864"/>
            <a:ext cx="41021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81349" y="-13451"/>
            <a:ext cx="907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rgbClr val="F28C42"/>
                </a:solidFill>
              </a:rPr>
              <a:t>Δημόσια εκπαίδευση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BB614AF-1A04-4153-8AC8-D330FFAFD21C}"/>
              </a:ext>
            </a:extLst>
          </p:cNvPr>
          <p:cNvSpPr/>
          <p:nvPr/>
        </p:nvSpPr>
        <p:spPr>
          <a:xfrm>
            <a:off x="5024582" y="1311101"/>
            <a:ext cx="6299200" cy="5106557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FC01DE7F-EDB6-44CD-9763-A8174F0419FC}"/>
              </a:ext>
            </a:extLst>
          </p:cNvPr>
          <p:cNvSpPr/>
          <p:nvPr/>
        </p:nvSpPr>
        <p:spPr>
          <a:xfrm>
            <a:off x="0" y="2105855"/>
            <a:ext cx="5375563" cy="988386"/>
          </a:xfrm>
          <a:prstGeom prst="rect">
            <a:avLst/>
          </a:prstGeom>
          <a:solidFill>
            <a:srgbClr val="7AC1B2"/>
          </a:solidFill>
          <a:ln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44B3B3-363C-4447-8882-35EC6E75211C}"/>
              </a:ext>
            </a:extLst>
          </p:cNvPr>
          <p:cNvSpPr txBox="1"/>
          <p:nvPr/>
        </p:nvSpPr>
        <p:spPr>
          <a:xfrm>
            <a:off x="902879" y="2338438"/>
            <a:ext cx="3319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>
                <a:solidFill>
                  <a:schemeClr val="bg1"/>
                </a:solidFill>
              </a:rPr>
              <a:t>Σχολείο στην Κόρινθο</a:t>
            </a:r>
          </a:p>
        </p:txBody>
      </p:sp>
      <p:pic>
        <p:nvPicPr>
          <p:cNvPr id="13" name="4 - Εικόνα" descr="Σχολείο στην Κόρινθο.jpg">
            <a:extLst>
              <a:ext uri="{FF2B5EF4-FFF2-40B4-BE49-F238E27FC236}">
                <a16:creationId xmlns:a16="http://schemas.microsoft.com/office/drawing/2014/main" id="{F57C5CCB-E102-4BF8-8690-00BF131233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6816" y="988657"/>
            <a:ext cx="4302262" cy="2821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3 - Θέση περιεχομένου" descr="Σχέδιο αλληλοδιδακτικού σχολείου.jpg">
            <a:extLst>
              <a:ext uri="{FF2B5EF4-FFF2-40B4-BE49-F238E27FC236}">
                <a16:creationId xmlns:a16="http://schemas.microsoft.com/office/drawing/2014/main" id="{FD7BB4B0-ACFC-443A-BA4E-1FC9EF644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816" y="4096816"/>
            <a:ext cx="4974865" cy="2521635"/>
          </a:xfrm>
          <a:prstGeom prst="rect">
            <a:avLst/>
          </a:prstGeom>
        </p:spPr>
      </p:pic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AE8833BD-E0ED-4731-A262-51A9200C62B0}"/>
              </a:ext>
            </a:extLst>
          </p:cNvPr>
          <p:cNvSpPr/>
          <p:nvPr/>
        </p:nvSpPr>
        <p:spPr>
          <a:xfrm>
            <a:off x="0" y="4825964"/>
            <a:ext cx="5375563" cy="988386"/>
          </a:xfrm>
          <a:prstGeom prst="rect">
            <a:avLst/>
          </a:prstGeom>
          <a:solidFill>
            <a:srgbClr val="7AC1B2"/>
          </a:solidFill>
          <a:ln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DD4B96-183A-4C38-979B-FBAA09504C50}"/>
              </a:ext>
            </a:extLst>
          </p:cNvPr>
          <p:cNvSpPr txBox="1"/>
          <p:nvPr/>
        </p:nvSpPr>
        <p:spPr>
          <a:xfrm>
            <a:off x="73471" y="5058547"/>
            <a:ext cx="5302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>
                <a:solidFill>
                  <a:schemeClr val="bg1"/>
                </a:solidFill>
              </a:rPr>
              <a:t>Σχέδιο αλληλοδιδακτικού σχολείου</a:t>
            </a:r>
          </a:p>
        </p:txBody>
      </p:sp>
      <p:sp>
        <p:nvSpPr>
          <p:cNvPr id="17" name="Ορθογώνιο 4">
            <a:extLst>
              <a:ext uri="{FF2B5EF4-FFF2-40B4-BE49-F238E27FC236}">
                <a16:creationId xmlns:a16="http://schemas.microsoft.com/office/drawing/2014/main" id="{B972E795-91C4-CA4B-B747-EF7660785809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2840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1" grpId="0" animBg="1"/>
      <p:bldP spid="8" grpId="0"/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81349" y="32729"/>
            <a:ext cx="9077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rgbClr val="F28C42"/>
                </a:solidFill>
              </a:rPr>
              <a:t>Περίθαλψη χηρών, ορφανών, προσφύγων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BB614AF-1A04-4153-8AC8-D330FFAFD21C}"/>
              </a:ext>
            </a:extLst>
          </p:cNvPr>
          <p:cNvSpPr/>
          <p:nvPr/>
        </p:nvSpPr>
        <p:spPr>
          <a:xfrm>
            <a:off x="2240047" y="1283392"/>
            <a:ext cx="8230721" cy="3894751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7" name="5 - Θέση περιεχομένου" descr="Ορφανοτροφείο Αίγινας.jpg">
            <a:extLst>
              <a:ext uri="{FF2B5EF4-FFF2-40B4-BE49-F238E27FC236}">
                <a16:creationId xmlns:a16="http://schemas.microsoft.com/office/drawing/2014/main" id="{2F6314DE-BD8D-465F-8D32-B5FEAE05E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b="19442"/>
          <a:stretch>
            <a:fillRect/>
          </a:stretch>
        </p:blipFill>
        <p:spPr>
          <a:xfrm>
            <a:off x="1980639" y="1516175"/>
            <a:ext cx="8230722" cy="4048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37BA4B-93D4-42F0-A66A-1A22D0BCE8EF}"/>
              </a:ext>
            </a:extLst>
          </p:cNvPr>
          <p:cNvSpPr txBox="1"/>
          <p:nvPr/>
        </p:nvSpPr>
        <p:spPr>
          <a:xfrm>
            <a:off x="3986934" y="5797241"/>
            <a:ext cx="6100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i="1" dirty="0">
                <a:solidFill>
                  <a:srgbClr val="7AC1B2"/>
                </a:solidFill>
              </a:rPr>
              <a:t>Ορφανοτροφείο Αίγινας</a:t>
            </a:r>
          </a:p>
        </p:txBody>
      </p:sp>
      <p:sp>
        <p:nvSpPr>
          <p:cNvPr id="8" name="Ορθογώνιο 4">
            <a:extLst>
              <a:ext uri="{FF2B5EF4-FFF2-40B4-BE49-F238E27FC236}">
                <a16:creationId xmlns:a16="http://schemas.microsoft.com/office/drawing/2014/main" id="{DDEDA94E-1607-4344-AC25-33C593B4901A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9746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50372" y="9902"/>
            <a:ext cx="907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3600" dirty="0">
                <a:solidFill>
                  <a:srgbClr val="F28C42"/>
                </a:solidFill>
              </a:rPr>
              <a:t>Η Ελλάδα ανεξάρτητο κράτος 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BB614AF-1A04-4153-8AC8-D330FFAFD21C}"/>
              </a:ext>
            </a:extLst>
          </p:cNvPr>
          <p:cNvSpPr/>
          <p:nvPr/>
        </p:nvSpPr>
        <p:spPr>
          <a:xfrm>
            <a:off x="1809455" y="1366519"/>
            <a:ext cx="8118278" cy="5076772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3 - Θέση περιεχομένου" descr="Χάρτης Ελλάδας 1829.jpg">
            <a:extLst>
              <a:ext uri="{FF2B5EF4-FFF2-40B4-BE49-F238E27FC236}">
                <a16:creationId xmlns:a16="http://schemas.microsoft.com/office/drawing/2014/main" id="{372435E7-9793-4D42-B9F5-238A3DC00B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4896" t="1776" r="6148" b="6457"/>
          <a:stretch>
            <a:fillRect/>
          </a:stretch>
        </p:blipFill>
        <p:spPr>
          <a:xfrm>
            <a:off x="2036861" y="1124995"/>
            <a:ext cx="8118278" cy="5076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Ορθογώνιο 4">
            <a:extLst>
              <a:ext uri="{FF2B5EF4-FFF2-40B4-BE49-F238E27FC236}">
                <a16:creationId xmlns:a16="http://schemas.microsoft.com/office/drawing/2014/main" id="{E5E53730-D388-D543-94BD-244FEEAC0C57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2799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81349" y="5021"/>
            <a:ext cx="9077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28C42"/>
                </a:solidFill>
              </a:rPr>
              <a:t>1830</a:t>
            </a:r>
            <a:r>
              <a:rPr lang="el-GR" sz="4000" b="1" dirty="0">
                <a:solidFill>
                  <a:srgbClr val="F28C42"/>
                </a:solidFill>
              </a:rPr>
              <a:t>:</a:t>
            </a:r>
            <a:endParaRPr lang="el-GR" sz="4000" dirty="0">
              <a:solidFill>
                <a:srgbClr val="F28C42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BB614AF-1A04-4153-8AC8-D330FFAFD21C}"/>
              </a:ext>
            </a:extLst>
          </p:cNvPr>
          <p:cNvSpPr/>
          <p:nvPr/>
        </p:nvSpPr>
        <p:spPr>
          <a:xfrm>
            <a:off x="627200" y="1366519"/>
            <a:ext cx="6543080" cy="5076772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3 - Θέση περιεχομένου" descr="Ιουλιανή Επανάσταση.jpg">
            <a:extLst>
              <a:ext uri="{FF2B5EF4-FFF2-40B4-BE49-F238E27FC236}">
                <a16:creationId xmlns:a16="http://schemas.microsoft.com/office/drawing/2014/main" id="{5A180B27-363E-4A89-AB11-99FAABFA04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37595">
            <a:off x="801546" y="1306225"/>
            <a:ext cx="5958704" cy="4759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Γραφικό 20">
            <a:extLst>
              <a:ext uri="{FF2B5EF4-FFF2-40B4-BE49-F238E27FC236}">
                <a16:creationId xmlns:a16="http://schemas.microsoft.com/office/drawing/2014/main" id="{B9A3767F-DA7C-4B1D-BB9B-FCEB3BCCE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31055" y="1905120"/>
            <a:ext cx="1560945" cy="4946995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F19DA46-5303-4C2C-A94B-169C87EEEA2D}"/>
              </a:ext>
            </a:extLst>
          </p:cNvPr>
          <p:cNvSpPr/>
          <p:nvPr/>
        </p:nvSpPr>
        <p:spPr>
          <a:xfrm>
            <a:off x="6816437" y="3214218"/>
            <a:ext cx="5375563" cy="988386"/>
          </a:xfrm>
          <a:prstGeom prst="rect">
            <a:avLst/>
          </a:prstGeom>
          <a:solidFill>
            <a:srgbClr val="7AC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A2CBBC-29FB-4648-ABD7-E38DA58B6E52}"/>
              </a:ext>
            </a:extLst>
          </p:cNvPr>
          <p:cNvSpPr txBox="1"/>
          <p:nvPr/>
        </p:nvSpPr>
        <p:spPr>
          <a:xfrm>
            <a:off x="7719316" y="3446801"/>
            <a:ext cx="3400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>
                <a:solidFill>
                  <a:schemeClr val="bg1"/>
                </a:solidFill>
              </a:rPr>
              <a:t>Ιουλιανή Επανάσταση</a:t>
            </a:r>
          </a:p>
        </p:txBody>
      </p:sp>
      <p:sp>
        <p:nvSpPr>
          <p:cNvPr id="13" name="Ορθογώνιο 4">
            <a:extLst>
              <a:ext uri="{FF2B5EF4-FFF2-40B4-BE49-F238E27FC236}">
                <a16:creationId xmlns:a16="http://schemas.microsoft.com/office/drawing/2014/main" id="{373CA9B0-C3F2-9F4E-8BBC-C7A762C33F50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7530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9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81349" y="5021"/>
            <a:ext cx="90773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800" dirty="0">
                <a:solidFill>
                  <a:srgbClr val="F28C42"/>
                </a:solidFill>
              </a:rPr>
              <a:t>Η αντιπολίτευση</a:t>
            </a:r>
            <a:r>
              <a:rPr lang="el-GR" sz="3600" b="1" dirty="0">
                <a:solidFill>
                  <a:srgbClr val="F28C42"/>
                </a:solidFill>
              </a:rPr>
              <a:t>:</a:t>
            </a:r>
            <a:endParaRPr lang="el-GR" sz="3800" dirty="0">
              <a:solidFill>
                <a:srgbClr val="F28C42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BB614AF-1A04-4153-8AC8-D330FFAFD21C}"/>
              </a:ext>
            </a:extLst>
          </p:cNvPr>
          <p:cNvSpPr/>
          <p:nvPr/>
        </p:nvSpPr>
        <p:spPr>
          <a:xfrm>
            <a:off x="444768" y="1243996"/>
            <a:ext cx="11451667" cy="3688222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3D00D9-2F29-466B-9CA4-7C15596A9BB2}"/>
              </a:ext>
            </a:extLst>
          </p:cNvPr>
          <p:cNvSpPr txBox="1"/>
          <p:nvPr/>
        </p:nvSpPr>
        <p:spPr>
          <a:xfrm>
            <a:off x="1072143" y="5372175"/>
            <a:ext cx="23996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i="1" dirty="0">
                <a:solidFill>
                  <a:srgbClr val="7AC1B2"/>
                </a:solidFill>
              </a:rPr>
              <a:t>Πετρόμπεης </a:t>
            </a:r>
          </a:p>
          <a:p>
            <a:r>
              <a:rPr lang="el-GR" sz="2800" i="1" dirty="0">
                <a:solidFill>
                  <a:srgbClr val="7AC1B2"/>
                </a:solidFill>
              </a:rPr>
              <a:t>Μαυρομιχάλης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62F767-BA0F-4D61-ABA6-C5BA2FFBD554}"/>
              </a:ext>
            </a:extLst>
          </p:cNvPr>
          <p:cNvSpPr txBox="1"/>
          <p:nvPr/>
        </p:nvSpPr>
        <p:spPr>
          <a:xfrm>
            <a:off x="4880539" y="5372174"/>
            <a:ext cx="24309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i="1" dirty="0">
                <a:solidFill>
                  <a:srgbClr val="7AC1B2"/>
                </a:solidFill>
              </a:rPr>
              <a:t>Γεώργιος</a:t>
            </a:r>
          </a:p>
          <a:p>
            <a:pPr algn="ctr"/>
            <a:r>
              <a:rPr lang="el-GR" sz="2800" i="1" dirty="0">
                <a:solidFill>
                  <a:srgbClr val="7AC1B2"/>
                </a:solidFill>
              </a:rPr>
              <a:t>Κουντουριώτης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825B8B-C737-4AB7-AD30-4E3494A83462}"/>
              </a:ext>
            </a:extLst>
          </p:cNvPr>
          <p:cNvSpPr txBox="1"/>
          <p:nvPr/>
        </p:nvSpPr>
        <p:spPr>
          <a:xfrm>
            <a:off x="8706738" y="5372173"/>
            <a:ext cx="26386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i="1" dirty="0">
                <a:solidFill>
                  <a:srgbClr val="7AC1B2"/>
                </a:solidFill>
              </a:rPr>
              <a:t>Αλέξανδρος</a:t>
            </a:r>
          </a:p>
          <a:p>
            <a:pPr algn="ctr"/>
            <a:r>
              <a:rPr lang="el-GR" sz="2800" i="1" dirty="0">
                <a:solidFill>
                  <a:srgbClr val="7AC1B2"/>
                </a:solidFill>
              </a:rPr>
              <a:t>Μαυροκορδάτος</a:t>
            </a:r>
          </a:p>
        </p:txBody>
      </p:sp>
      <p:sp>
        <p:nvSpPr>
          <p:cNvPr id="18" name="Ορθογώνιο 4">
            <a:extLst>
              <a:ext uri="{FF2B5EF4-FFF2-40B4-BE49-F238E27FC236}">
                <a16:creationId xmlns:a16="http://schemas.microsoft.com/office/drawing/2014/main" id="{1406869E-7113-6548-9829-A8C95B90613D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C5137-E209-6447-BD17-14DA6BBB2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68" y="430202"/>
            <a:ext cx="12192000" cy="518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0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81349" y="5021"/>
            <a:ext cx="9077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800" dirty="0">
                <a:solidFill>
                  <a:srgbClr val="F28C42"/>
                </a:solidFill>
              </a:rPr>
              <a:t>27 Σεπτεμβρίου 1831</a:t>
            </a:r>
            <a:r>
              <a:rPr lang="el-GR" sz="4000" b="1" dirty="0">
                <a:solidFill>
                  <a:srgbClr val="F28C42"/>
                </a:solidFill>
              </a:rPr>
              <a:t>:</a:t>
            </a:r>
            <a:endParaRPr lang="el-GR" sz="3800" dirty="0">
              <a:solidFill>
                <a:srgbClr val="F28C42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BB614AF-1A04-4153-8AC8-D330FFAFD21C}"/>
              </a:ext>
            </a:extLst>
          </p:cNvPr>
          <p:cNvSpPr/>
          <p:nvPr/>
        </p:nvSpPr>
        <p:spPr>
          <a:xfrm>
            <a:off x="5616809" y="1580339"/>
            <a:ext cx="6214972" cy="4621429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3 - Θέση περιεχομένου" descr="Δολοφονία.tif">
            <a:extLst>
              <a:ext uri="{FF2B5EF4-FFF2-40B4-BE49-F238E27FC236}">
                <a16:creationId xmlns:a16="http://schemas.microsoft.com/office/drawing/2014/main" id="{8660F378-121E-4DA4-ADBA-14CAF1830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0902">
            <a:off x="5561967" y="1430305"/>
            <a:ext cx="5801784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Γραφικό 20">
            <a:extLst>
              <a:ext uri="{FF2B5EF4-FFF2-40B4-BE49-F238E27FC236}">
                <a16:creationId xmlns:a16="http://schemas.microsoft.com/office/drawing/2014/main" id="{B11E7450-0FD9-4168-AF80-89810C89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0" y="1905120"/>
            <a:ext cx="1560945" cy="4946995"/>
          </a:xfrm>
          <a:prstGeom prst="rect">
            <a:avLst/>
          </a:prstGeom>
        </p:spPr>
      </p:pic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83EDF4E4-EB6B-424E-A9DB-63BDECE7F287}"/>
              </a:ext>
            </a:extLst>
          </p:cNvPr>
          <p:cNvSpPr/>
          <p:nvPr/>
        </p:nvSpPr>
        <p:spPr>
          <a:xfrm>
            <a:off x="0" y="3214218"/>
            <a:ext cx="4996873" cy="988386"/>
          </a:xfrm>
          <a:prstGeom prst="rect">
            <a:avLst/>
          </a:prstGeom>
          <a:solidFill>
            <a:srgbClr val="7AC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A137AF-9E42-4CDA-869B-D8919AEB716F}"/>
              </a:ext>
            </a:extLst>
          </p:cNvPr>
          <p:cNvSpPr txBox="1"/>
          <p:nvPr/>
        </p:nvSpPr>
        <p:spPr>
          <a:xfrm>
            <a:off x="206067" y="3446801"/>
            <a:ext cx="4666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</a:rPr>
              <a:t>Η δολοφονία του Καποδίστρια</a:t>
            </a:r>
            <a:endParaRPr lang="el-GR" sz="2800" i="1" dirty="0">
              <a:solidFill>
                <a:schemeClr val="bg1"/>
              </a:solidFill>
            </a:endParaRPr>
          </a:p>
        </p:txBody>
      </p:sp>
      <p:sp>
        <p:nvSpPr>
          <p:cNvPr id="9" name="Ορθογώνιο 4">
            <a:extLst>
              <a:ext uri="{FF2B5EF4-FFF2-40B4-BE49-F238E27FC236}">
                <a16:creationId xmlns:a16="http://schemas.microsoft.com/office/drawing/2014/main" id="{E47989BA-0E3C-7744-AAF0-934625C67DC3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5444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8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4897644-FEA5-4B35-94A4-AF015960F060}"/>
              </a:ext>
            </a:extLst>
          </p:cNvPr>
          <p:cNvSpPr txBox="1"/>
          <p:nvPr/>
        </p:nvSpPr>
        <p:spPr>
          <a:xfrm>
            <a:off x="5267009" y="2767280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000" dirty="0">
                <a:solidFill>
                  <a:schemeClr val="bg1"/>
                </a:solidFill>
              </a:rPr>
              <a:t>Ιωάννης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l-GR" sz="4000" dirty="0">
                <a:solidFill>
                  <a:schemeClr val="bg1"/>
                </a:solidFill>
              </a:rPr>
              <a:t>Καποδίστριας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22B872-C0B4-9B4C-AD22-C67CBE180669}"/>
              </a:ext>
            </a:extLst>
          </p:cNvPr>
          <p:cNvSpPr txBox="1"/>
          <p:nvPr/>
        </p:nvSpPr>
        <p:spPr>
          <a:xfrm>
            <a:off x="5405555" y="5633017"/>
            <a:ext cx="6094520" cy="617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Το ψηφιακό φωτογραφικό υλικό προέρχεται από την έκθεση «Ιωάννης Καποδίστριας</a:t>
            </a: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l-GR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Η πορεία του στον χρόνο</a:t>
            </a:r>
            <a:r>
              <a:rPr lang="el-G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», που επιμελήθηκε η Βιβλιοθήκη της Βουλής των Ελλήνων.</a:t>
            </a:r>
          </a:p>
        </p:txBody>
      </p:sp>
    </p:spTree>
    <p:extLst>
      <p:ext uri="{BB962C8B-B14F-4D97-AF65-F5344CB8AC3E}">
        <p14:creationId xmlns:p14="http://schemas.microsoft.com/office/powerpoint/2010/main" val="191464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F4BF8575-3EA3-4ECA-815A-1914E4C854F2}"/>
              </a:ext>
            </a:extLst>
          </p:cNvPr>
          <p:cNvSpPr/>
          <p:nvPr/>
        </p:nvSpPr>
        <p:spPr>
          <a:xfrm>
            <a:off x="6797964" y="581091"/>
            <a:ext cx="4462318" cy="5902835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5 - Θέση περιεχομένου" descr="Kapo3 double.jpg">
            <a:extLst>
              <a:ext uri="{FF2B5EF4-FFF2-40B4-BE49-F238E27FC236}">
                <a16:creationId xmlns:a16="http://schemas.microsoft.com/office/drawing/2014/main" id="{D4C02BA6-DA1B-45EA-905F-CB82F875D3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5966" t="10419" r="56752" b="10698"/>
          <a:stretch>
            <a:fillRect/>
          </a:stretch>
        </p:blipFill>
        <p:spPr>
          <a:xfrm>
            <a:off x="7012282" y="249381"/>
            <a:ext cx="4248000" cy="5991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A50EB4-876D-4951-ABBA-4B65E3AA6BEC}"/>
              </a:ext>
            </a:extLst>
          </p:cNvPr>
          <p:cNvSpPr txBox="1"/>
          <p:nvPr/>
        </p:nvSpPr>
        <p:spPr>
          <a:xfrm>
            <a:off x="560276" y="1470405"/>
            <a:ext cx="588670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i="1" dirty="0">
                <a:solidFill>
                  <a:srgbClr val="7AC1B2"/>
                </a:solidFill>
              </a:rPr>
              <a:t>Καταδιώκεις το έθνος. 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Γιατί;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Διότι ζητάει τα δικαιώματά του;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Διότι ζητάει Σύνταγμα;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20495-A3C9-EE46-A4C7-6490F7138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994" y="3888108"/>
            <a:ext cx="4055424" cy="37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4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358C6324-2E31-47B1-812D-DD9DFC010F8A}"/>
              </a:ext>
            </a:extLst>
          </p:cNvPr>
          <p:cNvSpPr/>
          <p:nvPr/>
        </p:nvSpPr>
        <p:spPr>
          <a:xfrm>
            <a:off x="1323144" y="1054100"/>
            <a:ext cx="4191000" cy="5486400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pic>
        <p:nvPicPr>
          <p:cNvPr id="7" name="2 - Εικόνα" descr="Kapo5.jpg">
            <a:extLst>
              <a:ext uri="{FF2B5EF4-FFF2-40B4-BE49-F238E27FC236}">
                <a16:creationId xmlns:a16="http://schemas.microsoft.com/office/drawing/2014/main" id="{141A0AC6-AD39-4B20-9722-03F5CECE02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3273" t="13948" r="33364" b="14052"/>
          <a:stretch>
            <a:fillRect/>
          </a:stretch>
        </p:blipFill>
        <p:spPr>
          <a:xfrm>
            <a:off x="1120725" y="317500"/>
            <a:ext cx="4176000" cy="6007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6534D7-070D-4222-AF16-F6739079D71A}"/>
              </a:ext>
            </a:extLst>
          </p:cNvPr>
          <p:cNvSpPr txBox="1"/>
          <p:nvPr/>
        </p:nvSpPr>
        <p:spPr>
          <a:xfrm>
            <a:off x="5908131" y="1969168"/>
            <a:ext cx="58867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i="1" dirty="0">
                <a:solidFill>
                  <a:srgbClr val="7AC1B2"/>
                </a:solidFill>
              </a:rPr>
              <a:t>Τρέμε Τύραννε! …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η ώρα του θανάτου σου σημαίνει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69925D-FA80-49C4-9EB3-E7692A56AC9A}"/>
              </a:ext>
            </a:extLst>
          </p:cNvPr>
          <p:cNvSpPr txBox="1"/>
          <p:nvPr/>
        </p:nvSpPr>
        <p:spPr>
          <a:xfrm>
            <a:off x="5851991" y="847368"/>
            <a:ext cx="82586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>
                <a:solidFill>
                  <a:srgbClr val="F28C42"/>
                </a:solidFill>
                <a:latin typeface="0Pointe-Fait" panose="020B0804050000020003" pitchFamily="34" charset="0"/>
              </a:rPr>
              <a:t>“</a:t>
            </a:r>
            <a:endParaRPr lang="el-GR" sz="15000" dirty="0">
              <a:solidFill>
                <a:srgbClr val="F28C4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245526-5260-406F-821E-9DDB6D3476C8}"/>
              </a:ext>
            </a:extLst>
          </p:cNvPr>
          <p:cNvSpPr txBox="1"/>
          <p:nvPr/>
        </p:nvSpPr>
        <p:spPr>
          <a:xfrm>
            <a:off x="10923053" y="2844621"/>
            <a:ext cx="92792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0" dirty="0">
                <a:solidFill>
                  <a:srgbClr val="F28C42"/>
                </a:solidFill>
                <a:latin typeface="0Pointe-Fait" panose="020B0804050000020003" pitchFamily="34" charset="0"/>
              </a:rPr>
              <a:t>”</a:t>
            </a:r>
            <a:endParaRPr lang="el-GR" sz="15000" dirty="0">
              <a:solidFill>
                <a:srgbClr val="F28C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3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E5F4B839-7243-4124-BC5E-5ED830A30EAF}"/>
              </a:ext>
            </a:extLst>
          </p:cNvPr>
          <p:cNvSpPr/>
          <p:nvPr/>
        </p:nvSpPr>
        <p:spPr>
          <a:xfrm>
            <a:off x="6654616" y="807392"/>
            <a:ext cx="3913433" cy="5552574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6 - Θέση περιεχομένου" descr="Kapo8.jpg">
            <a:extLst>
              <a:ext uri="{FF2B5EF4-FFF2-40B4-BE49-F238E27FC236}">
                <a16:creationId xmlns:a16="http://schemas.microsoft.com/office/drawing/2014/main" id="{359BCE68-F6AD-466C-8DDA-EF9556D3E6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5319" t="11687" r="56601" b="11990"/>
          <a:stretch>
            <a:fillRect/>
          </a:stretch>
        </p:blipFill>
        <p:spPr>
          <a:xfrm>
            <a:off x="7158182" y="460519"/>
            <a:ext cx="4268336" cy="57024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4769DE-B1A1-46A4-BE76-15BB1B2D0838}"/>
              </a:ext>
            </a:extLst>
          </p:cNvPr>
          <p:cNvSpPr txBox="1"/>
          <p:nvPr/>
        </p:nvSpPr>
        <p:spPr>
          <a:xfrm>
            <a:off x="558616" y="1214987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i="1" dirty="0">
                <a:solidFill>
                  <a:srgbClr val="7AC1B2"/>
                </a:solidFill>
              </a:rPr>
              <a:t>Η θέληση ενός τυράννου 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πάλευε, περιφρονούσε και δάμαζε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τη γενική θέληση του έθνους.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6B7162-DC47-49BE-A6AE-BC35D178AD5A}"/>
              </a:ext>
            </a:extLst>
          </p:cNvPr>
          <p:cNvSpPr txBox="1"/>
          <p:nvPr/>
        </p:nvSpPr>
        <p:spPr>
          <a:xfrm>
            <a:off x="558616" y="3028446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i="1" dirty="0">
                <a:solidFill>
                  <a:srgbClr val="7AC1B2"/>
                </a:solidFill>
              </a:rPr>
              <a:t>Και κανέναν άλλον στόχο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δεν είχαμε, παρά μόνο, χτυπώντας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τις πράξεις του Τυράννου και των 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οπαδών του</a:t>
            </a:r>
            <a:r>
              <a:rPr lang="en-US" sz="3200" i="1" dirty="0">
                <a:solidFill>
                  <a:srgbClr val="7AC1B2"/>
                </a:solidFill>
              </a:rPr>
              <a:t>,</a:t>
            </a:r>
            <a:r>
              <a:rPr lang="el-GR" sz="3200" i="1" dirty="0">
                <a:solidFill>
                  <a:srgbClr val="7AC1B2"/>
                </a:solidFill>
              </a:rPr>
              <a:t> να απαλλάξουμε</a:t>
            </a:r>
          </a:p>
          <a:p>
            <a:r>
              <a:rPr lang="el-GR" sz="3200" i="1" dirty="0">
                <a:solidFill>
                  <a:srgbClr val="7AC1B2"/>
                </a:solidFill>
              </a:rPr>
              <a:t>την Ελλάδα από την τυραννία.</a:t>
            </a:r>
          </a:p>
        </p:txBody>
      </p:sp>
      <p:pic>
        <p:nvPicPr>
          <p:cNvPr id="2" name="Καποδίστριας ΙΙ" descr="Καποδίστριας ΙΙ">
            <a:hlinkClick r:id="" action="ppaction://media"/>
            <a:extLst>
              <a:ext uri="{FF2B5EF4-FFF2-40B4-BE49-F238E27FC236}">
                <a16:creationId xmlns:a16="http://schemas.microsoft.com/office/drawing/2014/main" id="{6D0FD006-7156-184C-8535-5C557F983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616" y="57565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1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FF9164-894B-49D0-8548-65B7BCC3E4A2}"/>
              </a:ext>
            </a:extLst>
          </p:cNvPr>
          <p:cNvSpPr/>
          <p:nvPr/>
        </p:nvSpPr>
        <p:spPr>
          <a:xfrm>
            <a:off x="7518400" y="1102036"/>
            <a:ext cx="3740113" cy="4523986"/>
          </a:xfrm>
          <a:prstGeom prst="rect">
            <a:avLst/>
          </a:prstGeom>
          <a:noFill/>
          <a:ln w="38100">
            <a:solidFill>
              <a:srgbClr val="2B54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7AC1B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97925B-0E81-4C64-8E7C-67AABA5BA94E}"/>
              </a:ext>
            </a:extLst>
          </p:cNvPr>
          <p:cNvSpPr txBox="1"/>
          <p:nvPr/>
        </p:nvSpPr>
        <p:spPr>
          <a:xfrm>
            <a:off x="881349" y="-13453"/>
            <a:ext cx="1432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28C42"/>
                </a:solidFill>
              </a:rPr>
              <a:t>1776</a:t>
            </a:r>
            <a:r>
              <a:rPr lang="el-GR" sz="4000" b="1" dirty="0">
                <a:solidFill>
                  <a:srgbClr val="F28C42"/>
                </a:solidFill>
              </a:rPr>
              <a:t>:</a:t>
            </a:r>
            <a:endParaRPr lang="el-GR" sz="4000" b="1" dirty="0">
              <a:solidFill>
                <a:srgbClr val="F28C42"/>
              </a:solidFill>
              <a:latin typeface="+mj-lt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CFC3EAB-9563-4927-A8FA-144D03BBA09D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  <p:pic>
        <p:nvPicPr>
          <p:cNvPr id="12" name="Γραφικό 11">
            <a:extLst>
              <a:ext uri="{FF2B5EF4-FFF2-40B4-BE49-F238E27FC236}">
                <a16:creationId xmlns:a16="http://schemas.microsoft.com/office/drawing/2014/main" id="{F4A82A04-D926-45B6-9F0D-C4349BD40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0238"/>
          <a:stretch/>
        </p:blipFill>
        <p:spPr>
          <a:xfrm>
            <a:off x="0" y="1371638"/>
            <a:ext cx="1390918" cy="2795155"/>
          </a:xfrm>
          <a:prstGeom prst="rect">
            <a:avLst/>
          </a:prstGeom>
        </p:spPr>
      </p:pic>
      <p:pic>
        <p:nvPicPr>
          <p:cNvPr id="14" name="Γραφικό 13">
            <a:extLst>
              <a:ext uri="{FF2B5EF4-FFF2-40B4-BE49-F238E27FC236}">
                <a16:creationId xmlns:a16="http://schemas.microsoft.com/office/drawing/2014/main" id="{012E9F1A-A8EB-4CEE-92A9-5C08575D5A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50000" b="3236"/>
          <a:stretch/>
        </p:blipFill>
        <p:spPr>
          <a:xfrm>
            <a:off x="10325027" y="2780145"/>
            <a:ext cx="1866973" cy="4077855"/>
          </a:xfrm>
          <a:prstGeom prst="rect">
            <a:avLst/>
          </a:prstGeom>
        </p:spPr>
      </p:pic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9B450360-2DE5-4156-B8D9-9EAC3F1301B7}"/>
              </a:ext>
            </a:extLst>
          </p:cNvPr>
          <p:cNvSpPr/>
          <p:nvPr/>
        </p:nvSpPr>
        <p:spPr>
          <a:xfrm>
            <a:off x="1" y="5269250"/>
            <a:ext cx="6742544" cy="1066895"/>
          </a:xfrm>
          <a:prstGeom prst="rect">
            <a:avLst/>
          </a:prstGeom>
          <a:solidFill>
            <a:srgbClr val="7AC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EF5377F3-FDA5-492B-832C-172F4A02A2B5}"/>
              </a:ext>
            </a:extLst>
          </p:cNvPr>
          <p:cNvSpPr/>
          <p:nvPr/>
        </p:nvSpPr>
        <p:spPr>
          <a:xfrm>
            <a:off x="113419" y="5387198"/>
            <a:ext cx="6629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Ο Ιωάννης Καποδίστριας γεννήθηκε στην Κέρκυρα, στις 10 Φεβρουαρίου 1776. </a:t>
            </a:r>
          </a:p>
        </p:txBody>
      </p:sp>
      <p:pic>
        <p:nvPicPr>
          <p:cNvPr id="16" name="3 - Θέση περιεχομένου" descr="Καποδίστριας.tif">
            <a:extLst>
              <a:ext uri="{FF2B5EF4-FFF2-40B4-BE49-F238E27FC236}">
                <a16:creationId xmlns:a16="http://schemas.microsoft.com/office/drawing/2014/main" id="{6F406572-CFC4-451B-88DA-DB67198E4E4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6463" y="925362"/>
            <a:ext cx="3889519" cy="4877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745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D9EEE96-EFFE-4458-91ED-1CA599558F8A}"/>
              </a:ext>
            </a:extLst>
          </p:cNvPr>
          <p:cNvSpPr/>
          <p:nvPr/>
        </p:nvSpPr>
        <p:spPr>
          <a:xfrm>
            <a:off x="1528744" y="655782"/>
            <a:ext cx="2519654" cy="4729018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4 - Εικόνα" descr="Πανεπιστήμιο Πάντοβας.jpg">
            <a:extLst>
              <a:ext uri="{FF2B5EF4-FFF2-40B4-BE49-F238E27FC236}">
                <a16:creationId xmlns:a16="http://schemas.microsoft.com/office/drawing/2014/main" id="{2B95DC7A-213D-475E-9D7B-1808E92BCD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231" y="446111"/>
            <a:ext cx="2950529" cy="4649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A8AD67B5-B807-43CC-99EC-68671C535E1E}"/>
              </a:ext>
            </a:extLst>
          </p:cNvPr>
          <p:cNvSpPr/>
          <p:nvPr/>
        </p:nvSpPr>
        <p:spPr>
          <a:xfrm>
            <a:off x="4836173" y="1602509"/>
            <a:ext cx="2519654" cy="4729018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3 - Θέση περιεχομένου" descr="Απόφοιτος Πανεπιστημίου Πάντοβας.jpg">
            <a:extLst>
              <a:ext uri="{FF2B5EF4-FFF2-40B4-BE49-F238E27FC236}">
                <a16:creationId xmlns:a16="http://schemas.microsoft.com/office/drawing/2014/main" id="{F068088D-74CB-42F9-9975-22EBFEE89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026" y="1174119"/>
            <a:ext cx="2519654" cy="501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B001A74A-53DB-496A-9FE8-F35D67A31DB3}"/>
              </a:ext>
            </a:extLst>
          </p:cNvPr>
          <p:cNvSpPr/>
          <p:nvPr/>
        </p:nvSpPr>
        <p:spPr>
          <a:xfrm>
            <a:off x="7749308" y="535615"/>
            <a:ext cx="4442691" cy="988386"/>
          </a:xfrm>
          <a:prstGeom prst="rect">
            <a:avLst/>
          </a:prstGeom>
          <a:solidFill>
            <a:srgbClr val="7AC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E29E8387-C6E9-418E-A256-90E61BC32F92}"/>
              </a:ext>
            </a:extLst>
          </p:cNvPr>
          <p:cNvSpPr/>
          <p:nvPr/>
        </p:nvSpPr>
        <p:spPr>
          <a:xfrm>
            <a:off x="7907944" y="614309"/>
            <a:ext cx="42840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Σπουδάζει στο πανεπιστήμιο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l-GR" sz="2400" dirty="0">
                <a:solidFill>
                  <a:schemeClr val="bg1"/>
                </a:solidFill>
              </a:rPr>
              <a:t>της </a:t>
            </a:r>
            <a:r>
              <a:rPr lang="el-GR" sz="2400" dirty="0" err="1">
                <a:solidFill>
                  <a:schemeClr val="bg1"/>
                </a:solidFill>
              </a:rPr>
              <a:t>Πάντοβας</a:t>
            </a:r>
            <a:r>
              <a:rPr lang="el-GR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D0ABCC-E034-DD4F-9CBA-B22BA11CD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453" y="3130797"/>
            <a:ext cx="3200400" cy="1104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928366-F1CE-224E-8BAC-159366B0F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560" y="3967018"/>
            <a:ext cx="5943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AADDC06E-D2E3-4674-BFFF-817C1607EFE0}"/>
              </a:ext>
            </a:extLst>
          </p:cNvPr>
          <p:cNvSpPr/>
          <p:nvPr/>
        </p:nvSpPr>
        <p:spPr>
          <a:xfrm>
            <a:off x="1368543" y="-7199"/>
            <a:ext cx="10584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28C42"/>
                </a:solidFill>
                <a:latin typeface="+mj-lt"/>
              </a:rPr>
              <a:t>Δημιουργία του κράτους των «Επτά Ηνωμένων Νήσων»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BC44AE-B291-47EC-9E64-3B5A52FA5172}"/>
              </a:ext>
            </a:extLst>
          </p:cNvPr>
          <p:cNvSpPr txBox="1"/>
          <p:nvPr/>
        </p:nvSpPr>
        <p:spPr>
          <a:xfrm>
            <a:off x="81249" y="-18727"/>
            <a:ext cx="1432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28C42"/>
                </a:solidFill>
              </a:rPr>
              <a:t>1800</a:t>
            </a:r>
            <a:r>
              <a:rPr lang="el-GR" sz="4000" b="1" dirty="0">
                <a:solidFill>
                  <a:srgbClr val="F28C42"/>
                </a:solidFill>
              </a:rPr>
              <a:t>:</a:t>
            </a:r>
            <a:endParaRPr lang="el-GR" sz="4000" b="1" dirty="0">
              <a:solidFill>
                <a:srgbClr val="F28C42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35580AFA-1018-4509-ACB7-8E9A0FB8A5BD}"/>
              </a:ext>
            </a:extLst>
          </p:cNvPr>
          <p:cNvSpPr/>
          <p:nvPr/>
        </p:nvSpPr>
        <p:spPr>
          <a:xfrm>
            <a:off x="1400940" y="1097260"/>
            <a:ext cx="3648213" cy="5242907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1" name="3 - Θέση περιεχομένου" descr="Κατάστασις της Επτανήσου Πολιτείας.jpg">
            <a:extLst>
              <a:ext uri="{FF2B5EF4-FFF2-40B4-BE49-F238E27FC236}">
                <a16:creationId xmlns:a16="http://schemas.microsoft.com/office/drawing/2014/main" id="{C2CFE516-A5B1-4509-99A8-59A75E88D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705484" y="1352961"/>
            <a:ext cx="3744934" cy="5242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D1B69A7F-7572-4BBA-AA16-6BB93DFEF653}"/>
              </a:ext>
            </a:extLst>
          </p:cNvPr>
          <p:cNvSpPr/>
          <p:nvPr/>
        </p:nvSpPr>
        <p:spPr>
          <a:xfrm>
            <a:off x="6548580" y="2031906"/>
            <a:ext cx="5643420" cy="988386"/>
          </a:xfrm>
          <a:prstGeom prst="rect">
            <a:avLst/>
          </a:prstGeom>
          <a:solidFill>
            <a:srgbClr val="7AC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390B517F-C9EE-4609-AD91-D95EF1BECE71}"/>
              </a:ext>
            </a:extLst>
          </p:cNvPr>
          <p:cNvSpPr/>
          <p:nvPr/>
        </p:nvSpPr>
        <p:spPr>
          <a:xfrm>
            <a:off x="6661036" y="2110600"/>
            <a:ext cx="6629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Ο Καποδίστριας τοποθετείται Γραμματέας </a:t>
            </a:r>
          </a:p>
          <a:p>
            <a:r>
              <a:rPr lang="el-GR" sz="2400" dirty="0">
                <a:solidFill>
                  <a:schemeClr val="bg1"/>
                </a:solidFill>
              </a:rPr>
              <a:t>του κράτους των Επτανήσων.</a:t>
            </a:r>
          </a:p>
        </p:txBody>
      </p:sp>
      <p:sp>
        <p:nvSpPr>
          <p:cNvPr id="10" name="Ορθογώνιο 4">
            <a:extLst>
              <a:ext uri="{FF2B5EF4-FFF2-40B4-BE49-F238E27FC236}">
                <a16:creationId xmlns:a16="http://schemas.microsoft.com/office/drawing/2014/main" id="{E495BA24-79A1-C84A-BB90-55FD05388A97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3A7803-8EA6-4247-8E92-CB95C37E2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890" y="4536881"/>
            <a:ext cx="20955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2" descr="ÎÏÎ¿ÏÎ­Î»ÎµÏÎ¼Î± ÎµÎ¹ÎºÏÎ½Î±Ï Î³Î¹Î± Î· Î§Î±ÏÏÎ± ÏÎ·Ï ÎÎ»Î±ÏÎ¯Î±Ï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FC76FB79-79F6-49A4-B0AA-3AB64E0DB27E}"/>
              </a:ext>
            </a:extLst>
          </p:cNvPr>
          <p:cNvSpPr/>
          <p:nvPr/>
        </p:nvSpPr>
        <p:spPr>
          <a:xfrm>
            <a:off x="2209438" y="0"/>
            <a:ext cx="3944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28C42"/>
                </a:solidFill>
                <a:latin typeface="+mj-lt"/>
              </a:rPr>
              <a:t>Πετρούπολη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A6C11D-8B95-4E74-9DF5-5BB86DF46C8F}"/>
              </a:ext>
            </a:extLst>
          </p:cNvPr>
          <p:cNvSpPr txBox="1"/>
          <p:nvPr/>
        </p:nvSpPr>
        <p:spPr>
          <a:xfrm>
            <a:off x="881349" y="-50395"/>
            <a:ext cx="2656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28C42"/>
                </a:solidFill>
              </a:rPr>
              <a:t>1809</a:t>
            </a:r>
            <a:r>
              <a:rPr lang="el-GR" sz="4000" b="1" dirty="0">
                <a:solidFill>
                  <a:srgbClr val="F28C42"/>
                </a:solidFill>
              </a:rPr>
              <a:t>:</a:t>
            </a:r>
            <a:endParaRPr lang="el-GR" sz="4000" dirty="0">
              <a:solidFill>
                <a:srgbClr val="F28C42"/>
              </a:solidFill>
              <a:latin typeface="+mj-lt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684D6174-292F-4010-BE0C-B406C1F2782F}"/>
              </a:ext>
            </a:extLst>
          </p:cNvPr>
          <p:cNvSpPr/>
          <p:nvPr/>
        </p:nvSpPr>
        <p:spPr>
          <a:xfrm>
            <a:off x="1952567" y="1240053"/>
            <a:ext cx="3108960" cy="4157729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0DB4F53D-D088-4E84-94F8-225EF5929E43}"/>
              </a:ext>
            </a:extLst>
          </p:cNvPr>
          <p:cNvSpPr/>
          <p:nvPr/>
        </p:nvSpPr>
        <p:spPr>
          <a:xfrm>
            <a:off x="6363580" y="1746180"/>
            <a:ext cx="4295184" cy="2945894"/>
          </a:xfrm>
          <a:prstGeom prst="rect">
            <a:avLst/>
          </a:prstGeom>
          <a:noFill/>
          <a:ln w="38100">
            <a:solidFill>
              <a:srgbClr val="7AC1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4" name="7 - Εικόνα" descr="Τσάρος .jpg">
            <a:extLst>
              <a:ext uri="{FF2B5EF4-FFF2-40B4-BE49-F238E27FC236}">
                <a16:creationId xmlns:a16="http://schemas.microsoft.com/office/drawing/2014/main" id="{0878183B-7B42-4073-9A83-60247FABA9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3976" t="15077" r="6675" b="28102"/>
          <a:stretch>
            <a:fillRect/>
          </a:stretch>
        </p:blipFill>
        <p:spPr>
          <a:xfrm>
            <a:off x="1853738" y="1302987"/>
            <a:ext cx="3108960" cy="3896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3 - Θέση περιεχομένου" descr="Πετρούπολη.jpg">
            <a:extLst>
              <a:ext uri="{FF2B5EF4-FFF2-40B4-BE49-F238E27FC236}">
                <a16:creationId xmlns:a16="http://schemas.microsoft.com/office/drawing/2014/main" id="{E81CC8B3-9348-4B91-A255-4CBCE79099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5561" t="3413" r="16126" b="22616"/>
          <a:stretch>
            <a:fillRect/>
          </a:stretch>
        </p:blipFill>
        <p:spPr>
          <a:xfrm rot="21136153">
            <a:off x="6407022" y="1678882"/>
            <a:ext cx="4220308" cy="2982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F2F19DFE-C742-4DB5-A767-35FE2AF73BA3}"/>
              </a:ext>
            </a:extLst>
          </p:cNvPr>
          <p:cNvSpPr/>
          <p:nvPr/>
        </p:nvSpPr>
        <p:spPr>
          <a:xfrm>
            <a:off x="5857472" y="5397782"/>
            <a:ext cx="6334528" cy="988386"/>
          </a:xfrm>
          <a:prstGeom prst="rect">
            <a:avLst/>
          </a:prstGeom>
          <a:solidFill>
            <a:srgbClr val="7AC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E31C6406-9BDB-4661-89C4-690B3CCAFBBC}"/>
              </a:ext>
            </a:extLst>
          </p:cNvPr>
          <p:cNvSpPr/>
          <p:nvPr/>
        </p:nvSpPr>
        <p:spPr>
          <a:xfrm>
            <a:off x="5857472" y="5476476"/>
            <a:ext cx="6629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Ο τσάρος, Αλέξανδρος Α΄, καλεί τον Καποδίστρια </a:t>
            </a:r>
          </a:p>
          <a:p>
            <a:r>
              <a:rPr lang="el-GR" sz="2400" dirty="0">
                <a:solidFill>
                  <a:schemeClr val="bg1"/>
                </a:solidFill>
              </a:rPr>
              <a:t>στην Πετρούπολη.</a:t>
            </a:r>
          </a:p>
        </p:txBody>
      </p:sp>
      <p:sp>
        <p:nvSpPr>
          <p:cNvPr id="15" name="Ορθογώνιο 4">
            <a:extLst>
              <a:ext uri="{FF2B5EF4-FFF2-40B4-BE49-F238E27FC236}">
                <a16:creationId xmlns:a16="http://schemas.microsoft.com/office/drawing/2014/main" id="{87CFDE22-6044-FA4F-A126-79B6F91AB95C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  <a:solidFill>
            <a:srgbClr val="F3BA4F"/>
          </a:solidFill>
          <a:ln>
            <a:solidFill>
              <a:srgbClr val="F28C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28C42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9EB9B-6246-5D45-BAAB-36DED5F1B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9" y="4931536"/>
            <a:ext cx="1638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9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3" grpId="0" animBg="1"/>
      <p:bldP spid="19" grpId="0" animBg="1"/>
      <p:bldP spid="26" grpId="0" animBg="1"/>
      <p:bldP spid="27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</TotalTime>
  <Words>355</Words>
  <Application>Microsoft Office PowerPoint</Application>
  <PresentationFormat>Ευρεία οθόνη</PresentationFormat>
  <Paragraphs>94</Paragraphs>
  <Slides>26</Slides>
  <Notes>2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3" baseType="lpstr">
      <vt:lpstr>0Pointe-Fait</vt:lpstr>
      <vt:lpstr>Arial</vt:lpstr>
      <vt:lpstr>Calibri</vt:lpstr>
      <vt:lpstr>Calibri Light</vt:lpstr>
      <vt:lpstr>Courier New</vt:lpstr>
      <vt:lpstr>Garamond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ΡΗΓΑΣ ΚΑΙ ΕΠΑΝΑΣΤΑΣΗ</dc:title>
  <dc:creator>Λάσκαρη Ελένη</dc:creator>
  <cp:lastModifiedBy>Χατζηγεωργίου Αθανάσιος</cp:lastModifiedBy>
  <cp:revision>74</cp:revision>
  <dcterms:created xsi:type="dcterms:W3CDTF">2018-12-28T10:42:15Z</dcterms:created>
  <dcterms:modified xsi:type="dcterms:W3CDTF">2021-11-01T13:06:37Z</dcterms:modified>
</cp:coreProperties>
</file>